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4"/>
  </p:sldMasterIdLst>
  <p:notesMasterIdLst>
    <p:notesMasterId r:id="rId28"/>
  </p:notesMasterIdLst>
  <p:handoutMasterIdLst>
    <p:handoutMasterId r:id="rId29"/>
  </p:handoutMasterIdLst>
  <p:sldIdLst>
    <p:sldId id="289" r:id="rId5"/>
    <p:sldId id="291" r:id="rId6"/>
    <p:sldId id="292" r:id="rId7"/>
    <p:sldId id="288" r:id="rId8"/>
    <p:sldId id="294" r:id="rId9"/>
    <p:sldId id="293" r:id="rId10"/>
    <p:sldId id="295" r:id="rId11"/>
    <p:sldId id="279" r:id="rId12"/>
    <p:sldId id="290" r:id="rId13"/>
    <p:sldId id="258" r:id="rId14"/>
    <p:sldId id="277" r:id="rId15"/>
    <p:sldId id="278" r:id="rId16"/>
    <p:sldId id="269" r:id="rId17"/>
    <p:sldId id="270" r:id="rId18"/>
    <p:sldId id="265" r:id="rId19"/>
    <p:sldId id="280" r:id="rId20"/>
    <p:sldId id="281" r:id="rId21"/>
    <p:sldId id="282" r:id="rId22"/>
    <p:sldId id="286" r:id="rId23"/>
    <p:sldId id="287" r:id="rId24"/>
    <p:sldId id="283" r:id="rId25"/>
    <p:sldId id="285" r:id="rId26"/>
    <p:sldId id="284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ING Me" panose="02000506040000020004" pitchFamily="2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0">
          <p15:clr>
            <a:srgbClr val="A4A3A4"/>
          </p15:clr>
        </p15:guide>
        <p15:guide id="2" orient="horz" pos="807">
          <p15:clr>
            <a:srgbClr val="A4A3A4"/>
          </p15:clr>
        </p15:guide>
        <p15:guide id="3" orient="horz" pos="717">
          <p15:clr>
            <a:srgbClr val="A4A3A4"/>
          </p15:clr>
        </p15:guide>
        <p15:guide id="4" orient="horz" pos="184">
          <p15:clr>
            <a:srgbClr val="A4A3A4"/>
          </p15:clr>
        </p15:guide>
        <p15:guide id="5" orient="horz" pos="3920">
          <p15:clr>
            <a:srgbClr val="A4A3A4"/>
          </p15:clr>
        </p15:guide>
        <p15:guide id="6" pos="2912">
          <p15:clr>
            <a:srgbClr val="A4A3A4"/>
          </p15:clr>
        </p15:guide>
        <p15:guide id="7" pos="336">
          <p15:clr>
            <a:srgbClr val="A4A3A4"/>
          </p15:clr>
        </p15:guide>
        <p15:guide id="8" pos="5476">
          <p15:clr>
            <a:srgbClr val="A4A3A4"/>
          </p15:clr>
        </p15:guide>
        <p15:guide id="9" pos="231">
          <p15:clr>
            <a:srgbClr val="A4A3A4"/>
          </p15:clr>
        </p15:guide>
        <p15:guide id="10" pos="5584">
          <p15:clr>
            <a:srgbClr val="A4A3A4"/>
          </p15:clr>
        </p15:guide>
        <p15:guide id="11" pos="2831">
          <p15:clr>
            <a:srgbClr val="A4A3A4"/>
          </p15:clr>
        </p15:guide>
        <p15:guide id="12" pos="298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6200"/>
    <a:srgbClr val="A8A8A8"/>
    <a:srgbClr val="349651"/>
    <a:srgbClr val="AB0066"/>
    <a:srgbClr val="525199"/>
    <a:srgbClr val="17A7DC"/>
    <a:srgbClr val="FDFDFD"/>
    <a:srgbClr val="C90068"/>
    <a:srgbClr val="E9E9E9"/>
    <a:srgbClr val="CFD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0605" autoAdjust="0"/>
  </p:normalViewPr>
  <p:slideViewPr>
    <p:cSldViewPr snapToGrid="0" showGuides="1">
      <p:cViewPr>
        <p:scale>
          <a:sx n="66" d="100"/>
          <a:sy n="66" d="100"/>
        </p:scale>
        <p:origin x="-2244" y="-390"/>
      </p:cViewPr>
      <p:guideLst>
        <p:guide orient="horz" pos="2360"/>
        <p:guide orient="horz" pos="807"/>
        <p:guide orient="horz" pos="717"/>
        <p:guide orient="horz" pos="184"/>
        <p:guide orient="horz" pos="3920"/>
        <p:guide pos="2912"/>
        <p:guide pos="336"/>
        <p:guide pos="5476"/>
        <p:guide pos="231"/>
        <p:guide pos="5584"/>
        <p:guide pos="2831"/>
        <p:guide pos="2982"/>
      </p:guideLst>
    </p:cSldViewPr>
  </p:slideViewPr>
  <p:outlineViewPr>
    <p:cViewPr>
      <p:scale>
        <a:sx n="33" d="100"/>
        <a:sy n="33" d="100"/>
      </p:scale>
      <p:origin x="0" y="-648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m77ku\AppData\Local\Microsoft\Windows\Temporary%20Internet%20Files\Content.IE5\Z08H2UID\namq_10_gdp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dhu\dfshu\grhu11\0012\FinancialMarkets\Workgroup\MACRO\Daily%20prophet\Daily%20Prophet_2015_09_04_GDP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dhu\dfshu\grhu11\0012\FinancialMarkets\Workgroup\MACRO\Daily%20prophet\Daily%20Prophet_2015_09_18_wag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dhu\dfshu\grhu11\0012\FinancialMarkets\Workgroup\MACRO\Presentations\Heineken_consumption_2015_Sep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dhu\dfshu\grhu11\0012\FinancialMarkets\Workgroup\MACRO\Presentations\London%20trip_2015_june_chart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srv2\mnb\KKF\_Common\2015%20projektek\K&#252;ls&#337;%20el&#337;ad&#225;sok\Prezi_v&#225;llalatok\debt-to-PDI.xlsx" TargetMode="External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dhu\dfshu\grhu11\0012\FinancialMarkets\Workgroup\MACRO\Presentations\Heineken_consumption_2015_Sep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adhu\dfshu\grhu11\0012\FinancialMarkets\Workgroup\MACRO\Daily%20prophet\Daily%20Prophet_2015_09_18_wage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dhu\dfshu\grhu11\0012\FinancialMarkets\Workgroup\MACRO\LEADING\Leading%20releases\2015_09\Leading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://www.mnb.hu/letoltes/megtisztitottfdiforgalmakeurhu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m77ku\AppData\Local\Microsoft\Windows\Temporary%20Internet%20Files\Content.Outlook\DZJ7HZ1Z\Book3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phufap00001\UDS00001\bnk\EU98CC\Desktop\New%20Microsoft%20Excel%20Worksheet%20(3)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phufap00001\UDS00001\bnk\EU98CC\Desktop\mat\infl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http://www.akk.hu/hu/statisztika/allamadossag-finanszirozas/a-kozponti-koltsegvetes-adossaga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http://www.ksh.hu/docs/hun/xstadat/xstadat_evkozi/xls/3_1_20h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dhu\dfshu\grhu11\0012\FinancialMarkets\Workgroup\MACRO\Daily%20prophet\Daily%20Prophet_2015_07_22_budg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www.akk.hu/hu/statisztika/allamadossag-finanszirozas/a-kozponti-koltsegvetes-adossaga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m77ku\AppData\Local\Microsoft\Windows\Temporary%20Internet%20Files\Content.Outlook\DZJ7HZ1Z\Book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wm77ku\AppData\Local\Microsoft\Windows\Temporary%20Internet%20Files\Content.Outlook\DZJ7HZ1Z\Book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dhu\dfshu\grhu11\0012\FinancialMarkets\Workgroup\MACRO\Presentations\Business%20Breakfast%202015_03\egyens&#250;lyi%20&#225;rfolyam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m77ku\AppData\Local\Microsoft\Windows\Temporary%20Internet%20Files\Content.Outlook\DZJ7HZ1Z\Competitivenes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dhu\dfshu\grhu11\0012\FinancialMarkets\Workgroup\MACRO\Presentations\Presentation%20CEE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dhu\dfshu\grhu11\0012\FinancialMarkets\Workgroup\MACRO\Daily%20prophet\Daily%20Prophet_2015_09_04_GDP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[namq_10_gdp.xls]Sheet1!$B$3</c:f>
              <c:strCache>
                <c:ptCount val="1"/>
                <c:pt idx="0">
                  <c:v>UK</c:v>
                </c:pt>
              </c:strCache>
            </c:strRef>
          </c:tx>
          <c:spPr>
            <a:ln w="31750">
              <a:solidFill>
                <a:srgbClr val="ABA195"/>
              </a:solidFill>
              <a:prstDash val="solid"/>
            </a:ln>
          </c:spPr>
          <c:marker>
            <c:symbol val="none"/>
          </c:marker>
          <c:cat>
            <c:strRef>
              <c:f>[namq_10_gdp.xls]Sheet1!$A$4:$A$32</c:f>
              <c:strCache>
                <c:ptCount val="29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</c:strCache>
            </c:strRef>
          </c:cat>
          <c:val>
            <c:numRef>
              <c:f>[namq_10_gdp.xls]Sheet1!$B$4:$B$32</c:f>
              <c:numCache>
                <c:formatCode>General</c:formatCode>
                <c:ptCount val="29"/>
                <c:pt idx="0">
                  <c:v>104.2</c:v>
                </c:pt>
                <c:pt idx="1">
                  <c:v>103.9</c:v>
                </c:pt>
                <c:pt idx="2">
                  <c:v>102.2</c:v>
                </c:pt>
                <c:pt idx="3">
                  <c:v>99.9</c:v>
                </c:pt>
                <c:pt idx="4">
                  <c:v>98.1</c:v>
                </c:pt>
                <c:pt idx="5">
                  <c:v>97.9</c:v>
                </c:pt>
                <c:pt idx="6">
                  <c:v>98.1</c:v>
                </c:pt>
                <c:pt idx="7">
                  <c:v>98.4</c:v>
                </c:pt>
                <c:pt idx="8">
                  <c:v>98.9</c:v>
                </c:pt>
                <c:pt idx="9">
                  <c:v>99.9</c:v>
                </c:pt>
                <c:pt idx="10">
                  <c:v>100.6</c:v>
                </c:pt>
                <c:pt idx="11">
                  <c:v>100.6</c:v>
                </c:pt>
                <c:pt idx="12">
                  <c:v>101.1</c:v>
                </c:pt>
                <c:pt idx="13">
                  <c:v>101.3</c:v>
                </c:pt>
                <c:pt idx="14">
                  <c:v>102.1</c:v>
                </c:pt>
                <c:pt idx="15">
                  <c:v>102</c:v>
                </c:pt>
                <c:pt idx="16">
                  <c:v>102.1</c:v>
                </c:pt>
                <c:pt idx="17">
                  <c:v>101.9</c:v>
                </c:pt>
                <c:pt idx="18">
                  <c:v>102.8</c:v>
                </c:pt>
                <c:pt idx="19">
                  <c:v>102.4</c:v>
                </c:pt>
                <c:pt idx="20">
                  <c:v>103</c:v>
                </c:pt>
                <c:pt idx="21">
                  <c:v>103.7</c:v>
                </c:pt>
                <c:pt idx="22">
                  <c:v>104.4</c:v>
                </c:pt>
                <c:pt idx="23">
                  <c:v>104.9</c:v>
                </c:pt>
                <c:pt idx="24">
                  <c:v>105.8</c:v>
                </c:pt>
                <c:pt idx="25">
                  <c:v>106.7</c:v>
                </c:pt>
                <c:pt idx="26">
                  <c:v>107.3</c:v>
                </c:pt>
                <c:pt idx="27">
                  <c:v>108</c:v>
                </c:pt>
                <c:pt idx="28">
                  <c:v>108.3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[namq_10_gdp.xls]Sheet1!$C$3</c:f>
              <c:strCache>
                <c:ptCount val="1"/>
                <c:pt idx="0">
                  <c:v>USA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[namq_10_gdp.xls]Sheet1!$A$4:$A$32</c:f>
              <c:strCache>
                <c:ptCount val="29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</c:strCache>
            </c:strRef>
          </c:cat>
          <c:val>
            <c:numRef>
              <c:f>[namq_10_gdp.xls]Sheet1!$C$4:$C$32</c:f>
              <c:numCache>
                <c:formatCode>General</c:formatCode>
                <c:ptCount val="29"/>
                <c:pt idx="0">
                  <c:v>100.7</c:v>
                </c:pt>
                <c:pt idx="1">
                  <c:v>101.2</c:v>
                </c:pt>
                <c:pt idx="2">
                  <c:v>100.7</c:v>
                </c:pt>
                <c:pt idx="3">
                  <c:v>98.6</c:v>
                </c:pt>
                <c:pt idx="4">
                  <c:v>97.2</c:v>
                </c:pt>
                <c:pt idx="5">
                  <c:v>97.1</c:v>
                </c:pt>
                <c:pt idx="6">
                  <c:v>97.4</c:v>
                </c:pt>
                <c:pt idx="7">
                  <c:v>98.4</c:v>
                </c:pt>
                <c:pt idx="8">
                  <c:v>98.8</c:v>
                </c:pt>
                <c:pt idx="9">
                  <c:v>99.7</c:v>
                </c:pt>
                <c:pt idx="10">
                  <c:v>100.4</c:v>
                </c:pt>
                <c:pt idx="11">
                  <c:v>101</c:v>
                </c:pt>
                <c:pt idx="12">
                  <c:v>100.7</c:v>
                </c:pt>
                <c:pt idx="13">
                  <c:v>101.4</c:v>
                </c:pt>
                <c:pt idx="14">
                  <c:v>101.6</c:v>
                </c:pt>
                <c:pt idx="15">
                  <c:v>102.7</c:v>
                </c:pt>
                <c:pt idx="16">
                  <c:v>103.3</c:v>
                </c:pt>
                <c:pt idx="17">
                  <c:v>103.7</c:v>
                </c:pt>
                <c:pt idx="18">
                  <c:v>104.4</c:v>
                </c:pt>
                <c:pt idx="19">
                  <c:v>104.4</c:v>
                </c:pt>
                <c:pt idx="20">
                  <c:v>105.1</c:v>
                </c:pt>
                <c:pt idx="21">
                  <c:v>105.6</c:v>
                </c:pt>
                <c:pt idx="22">
                  <c:v>106.7</c:v>
                </c:pt>
                <c:pt idx="23">
                  <c:v>107.7</c:v>
                </c:pt>
                <c:pt idx="24">
                  <c:v>107.1</c:v>
                </c:pt>
                <c:pt idx="25">
                  <c:v>108.3</c:v>
                </c:pt>
                <c:pt idx="26">
                  <c:v>109.6</c:v>
                </c:pt>
                <c:pt idx="27">
                  <c:v>110.2</c:v>
                </c:pt>
                <c:pt idx="28">
                  <c:v>110.3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[namq_10_gdp.xls]Sheet1!$D$3</c:f>
              <c:strCache>
                <c:ptCount val="1"/>
                <c:pt idx="0">
                  <c:v>EZ</c:v>
                </c:pt>
              </c:strCache>
            </c:strRef>
          </c:tx>
          <c:spPr>
            <a:ln w="38100">
              <a:solidFill>
                <a:srgbClr val="000066"/>
              </a:solidFill>
              <a:prstDash val="solid"/>
            </a:ln>
          </c:spPr>
          <c:marker>
            <c:symbol val="none"/>
          </c:marker>
          <c:cat>
            <c:strRef>
              <c:f>[namq_10_gdp.xls]Sheet1!$A$4:$A$32</c:f>
              <c:strCache>
                <c:ptCount val="29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</c:strCache>
            </c:strRef>
          </c:cat>
          <c:val>
            <c:numRef>
              <c:f>[namq_10_gdp.xls]Sheet1!$D$4:$D$32</c:f>
              <c:numCache>
                <c:formatCode>General</c:formatCode>
                <c:ptCount val="29"/>
                <c:pt idx="0">
                  <c:v>103.8</c:v>
                </c:pt>
                <c:pt idx="1">
                  <c:v>103.3</c:v>
                </c:pt>
                <c:pt idx="2">
                  <c:v>102.8</c:v>
                </c:pt>
                <c:pt idx="3">
                  <c:v>100.9</c:v>
                </c:pt>
                <c:pt idx="4">
                  <c:v>98</c:v>
                </c:pt>
                <c:pt idx="5">
                  <c:v>97.7</c:v>
                </c:pt>
                <c:pt idx="6">
                  <c:v>98.1</c:v>
                </c:pt>
                <c:pt idx="7">
                  <c:v>98.5</c:v>
                </c:pt>
                <c:pt idx="8">
                  <c:v>98.9</c:v>
                </c:pt>
                <c:pt idx="9">
                  <c:v>99.9</c:v>
                </c:pt>
                <c:pt idx="10">
                  <c:v>100.3</c:v>
                </c:pt>
                <c:pt idx="11">
                  <c:v>100.8</c:v>
                </c:pt>
                <c:pt idx="12">
                  <c:v>101.7</c:v>
                </c:pt>
                <c:pt idx="13">
                  <c:v>101.8</c:v>
                </c:pt>
                <c:pt idx="14">
                  <c:v>101.7</c:v>
                </c:pt>
                <c:pt idx="15">
                  <c:v>101.4</c:v>
                </c:pt>
                <c:pt idx="16">
                  <c:v>101.3</c:v>
                </c:pt>
                <c:pt idx="17">
                  <c:v>101</c:v>
                </c:pt>
                <c:pt idx="18">
                  <c:v>100.9</c:v>
                </c:pt>
                <c:pt idx="19">
                  <c:v>100.5</c:v>
                </c:pt>
                <c:pt idx="20">
                  <c:v>100.1</c:v>
                </c:pt>
                <c:pt idx="21">
                  <c:v>100.4</c:v>
                </c:pt>
                <c:pt idx="22">
                  <c:v>100.6</c:v>
                </c:pt>
                <c:pt idx="23">
                  <c:v>100.9</c:v>
                </c:pt>
                <c:pt idx="24">
                  <c:v>101.2</c:v>
                </c:pt>
                <c:pt idx="25">
                  <c:v>101.3</c:v>
                </c:pt>
                <c:pt idx="26">
                  <c:v>101.4</c:v>
                </c:pt>
                <c:pt idx="27">
                  <c:v>101.8</c:v>
                </c:pt>
                <c:pt idx="28">
                  <c:v>102.2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586048"/>
        <c:axId val="169604224"/>
      </c:lineChart>
      <c:catAx>
        <c:axId val="16958604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69604224"/>
        <c:crosses val="autoZero"/>
        <c:auto val="1"/>
        <c:lblAlgn val="ctr"/>
        <c:lblOffset val="100"/>
        <c:noMultiLvlLbl val="0"/>
      </c:catAx>
      <c:valAx>
        <c:axId val="169604224"/>
        <c:scaling>
          <c:orientation val="minMax"/>
          <c:min val="95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GDP</a:t>
                </a:r>
                <a:r>
                  <a:rPr lang="hu-HU" baseline="0" dirty="0" smtClean="0"/>
                  <a:t> </a:t>
                </a:r>
                <a:r>
                  <a:rPr lang="hu-HU" baseline="0" dirty="0" err="1" smtClean="0"/>
                  <a:t>volume</a:t>
                </a:r>
                <a:r>
                  <a:rPr lang="hu-HU" baseline="0" dirty="0" smtClean="0"/>
                  <a:t> 2010 = 100, </a:t>
                </a:r>
                <a:r>
                  <a:rPr lang="hu-HU" baseline="0" dirty="0" err="1" smtClean="0"/>
                  <a:t>swda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695860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5458553791888"/>
          <c:y val="3.2304365079365079E-2"/>
          <c:w val="0.84087455908289244"/>
          <c:h val="0.63333472222222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'3.1.17.'!$A$21</c:f>
              <c:strCache>
                <c:ptCount val="1"/>
                <c:pt idx="0">
                  <c:v>Agri</c:v>
                </c:pt>
              </c:strCache>
            </c:strRef>
          </c:tx>
          <c:spPr>
            <a:solidFill>
              <a:srgbClr val="6681B1"/>
            </a:solidFill>
            <a:ln w="25400">
              <a:noFill/>
            </a:ln>
          </c:spPr>
          <c:invertIfNegative val="0"/>
          <c:cat>
            <c:strRef>
              <c:f>'3.1.17.'!$B$20:$W$20</c:f>
              <c:strCache>
                <c:ptCount val="22"/>
                <c:pt idx="0">
                  <c:v>1Q10</c:v>
                </c:pt>
                <c:pt idx="1">
                  <c:v>2Q10</c:v>
                </c:pt>
                <c:pt idx="2">
                  <c:v>3Q10</c:v>
                </c:pt>
                <c:pt idx="3">
                  <c:v>4Q10</c:v>
                </c:pt>
                <c:pt idx="4">
                  <c:v>1Q11</c:v>
                </c:pt>
                <c:pt idx="5">
                  <c:v>2Q11</c:v>
                </c:pt>
                <c:pt idx="6">
                  <c:v>3Q11</c:v>
                </c:pt>
                <c:pt idx="7">
                  <c:v>4Q11</c:v>
                </c:pt>
                <c:pt idx="8">
                  <c:v>1Q12</c:v>
                </c:pt>
                <c:pt idx="9">
                  <c:v>2Q12</c:v>
                </c:pt>
                <c:pt idx="10">
                  <c:v>3Q12</c:v>
                </c:pt>
                <c:pt idx="11">
                  <c:v>4Q12</c:v>
                </c:pt>
                <c:pt idx="12">
                  <c:v>1Q13</c:v>
                </c:pt>
                <c:pt idx="13">
                  <c:v>2Q13</c:v>
                </c:pt>
                <c:pt idx="14">
                  <c:v>3Q13</c:v>
                </c:pt>
                <c:pt idx="15">
                  <c:v>4Q13</c:v>
                </c:pt>
                <c:pt idx="16">
                  <c:v>1Q14</c:v>
                </c:pt>
                <c:pt idx="17">
                  <c:v>2Q14</c:v>
                </c:pt>
                <c:pt idx="18">
                  <c:v>3Q14</c:v>
                </c:pt>
                <c:pt idx="19">
                  <c:v>4Q14</c:v>
                </c:pt>
                <c:pt idx="20">
                  <c:v>1Q15</c:v>
                </c:pt>
                <c:pt idx="21">
                  <c:v>2Q15</c:v>
                </c:pt>
              </c:strCache>
            </c:strRef>
          </c:cat>
          <c:val>
            <c:numRef>
              <c:f>'3.1.17.'!$B$21:$W$21</c:f>
              <c:numCache>
                <c:formatCode>0.0</c:formatCode>
                <c:ptCount val="22"/>
                <c:pt idx="0">
                  <c:v>-0.4</c:v>
                </c:pt>
                <c:pt idx="1">
                  <c:v>-0.6</c:v>
                </c:pt>
                <c:pt idx="2">
                  <c:v>-1</c:v>
                </c:pt>
                <c:pt idx="3">
                  <c:v>-0.6</c:v>
                </c:pt>
                <c:pt idx="4">
                  <c:v>0.3</c:v>
                </c:pt>
                <c:pt idx="5">
                  <c:v>0.4</c:v>
                </c:pt>
                <c:pt idx="6">
                  <c:v>0.6</c:v>
                </c:pt>
                <c:pt idx="7">
                  <c:v>0.4</c:v>
                </c:pt>
                <c:pt idx="8">
                  <c:v>-0.2</c:v>
                </c:pt>
                <c:pt idx="9">
                  <c:v>-0.7</c:v>
                </c:pt>
                <c:pt idx="10">
                  <c:v>-1.5</c:v>
                </c:pt>
                <c:pt idx="11">
                  <c:v>-1</c:v>
                </c:pt>
                <c:pt idx="12">
                  <c:v>-0.1</c:v>
                </c:pt>
                <c:pt idx="13">
                  <c:v>0.6</c:v>
                </c:pt>
                <c:pt idx="14">
                  <c:v>1.1000000000000001</c:v>
                </c:pt>
                <c:pt idx="15">
                  <c:v>0.6</c:v>
                </c:pt>
                <c:pt idx="16">
                  <c:v>0.2</c:v>
                </c:pt>
                <c:pt idx="17">
                  <c:v>0.5</c:v>
                </c:pt>
                <c:pt idx="18">
                  <c:v>0.7</c:v>
                </c:pt>
                <c:pt idx="19">
                  <c:v>0.4</c:v>
                </c:pt>
                <c:pt idx="20">
                  <c:v>-0.2</c:v>
                </c:pt>
                <c:pt idx="21">
                  <c:v>-0.6</c:v>
                </c:pt>
              </c:numCache>
            </c:numRef>
          </c:val>
        </c:ser>
        <c:ser>
          <c:idx val="1"/>
          <c:order val="1"/>
          <c:tx>
            <c:strRef>
              <c:f>'3.1.17.'!$A$22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B3C0D5"/>
            </a:solidFill>
            <a:ln w="25400">
              <a:noFill/>
            </a:ln>
          </c:spPr>
          <c:invertIfNegative val="0"/>
          <c:cat>
            <c:strRef>
              <c:f>'3.1.17.'!$B$20:$W$20</c:f>
              <c:strCache>
                <c:ptCount val="22"/>
                <c:pt idx="0">
                  <c:v>1Q10</c:v>
                </c:pt>
                <c:pt idx="1">
                  <c:v>2Q10</c:v>
                </c:pt>
                <c:pt idx="2">
                  <c:v>3Q10</c:v>
                </c:pt>
                <c:pt idx="3">
                  <c:v>4Q10</c:v>
                </c:pt>
                <c:pt idx="4">
                  <c:v>1Q11</c:v>
                </c:pt>
                <c:pt idx="5">
                  <c:v>2Q11</c:v>
                </c:pt>
                <c:pt idx="6">
                  <c:v>3Q11</c:v>
                </c:pt>
                <c:pt idx="7">
                  <c:v>4Q11</c:v>
                </c:pt>
                <c:pt idx="8">
                  <c:v>1Q12</c:v>
                </c:pt>
                <c:pt idx="9">
                  <c:v>2Q12</c:v>
                </c:pt>
                <c:pt idx="10">
                  <c:v>3Q12</c:v>
                </c:pt>
                <c:pt idx="11">
                  <c:v>4Q12</c:v>
                </c:pt>
                <c:pt idx="12">
                  <c:v>1Q13</c:v>
                </c:pt>
                <c:pt idx="13">
                  <c:v>2Q13</c:v>
                </c:pt>
                <c:pt idx="14">
                  <c:v>3Q13</c:v>
                </c:pt>
                <c:pt idx="15">
                  <c:v>4Q13</c:v>
                </c:pt>
                <c:pt idx="16">
                  <c:v>1Q14</c:v>
                </c:pt>
                <c:pt idx="17">
                  <c:v>2Q14</c:v>
                </c:pt>
                <c:pt idx="18">
                  <c:v>3Q14</c:v>
                </c:pt>
                <c:pt idx="19">
                  <c:v>4Q14</c:v>
                </c:pt>
                <c:pt idx="20">
                  <c:v>1Q15</c:v>
                </c:pt>
                <c:pt idx="21">
                  <c:v>2Q15</c:v>
                </c:pt>
              </c:strCache>
            </c:strRef>
          </c:cat>
          <c:val>
            <c:numRef>
              <c:f>'3.1.17.'!$B$22:$W$22</c:f>
              <c:numCache>
                <c:formatCode>0.0</c:formatCode>
                <c:ptCount val="22"/>
                <c:pt idx="0">
                  <c:v>0.8</c:v>
                </c:pt>
                <c:pt idx="1">
                  <c:v>2.2999999999999998</c:v>
                </c:pt>
                <c:pt idx="2">
                  <c:v>2</c:v>
                </c:pt>
                <c:pt idx="3">
                  <c:v>2</c:v>
                </c:pt>
                <c:pt idx="4">
                  <c:v>0.9</c:v>
                </c:pt>
                <c:pt idx="5">
                  <c:v>-0.1</c:v>
                </c:pt>
                <c:pt idx="6">
                  <c:v>-0.5</c:v>
                </c:pt>
                <c:pt idx="7">
                  <c:v>-0.2</c:v>
                </c:pt>
                <c:pt idx="8">
                  <c:v>0.1</c:v>
                </c:pt>
                <c:pt idx="9">
                  <c:v>-0.1</c:v>
                </c:pt>
                <c:pt idx="10">
                  <c:v>-0.2</c:v>
                </c:pt>
                <c:pt idx="11">
                  <c:v>-0.7</c:v>
                </c:pt>
                <c:pt idx="12">
                  <c:v>-1.8</c:v>
                </c:pt>
                <c:pt idx="13">
                  <c:v>-0.9</c:v>
                </c:pt>
                <c:pt idx="14">
                  <c:v>-0.6</c:v>
                </c:pt>
                <c:pt idx="15">
                  <c:v>0</c:v>
                </c:pt>
                <c:pt idx="16">
                  <c:v>1.2</c:v>
                </c:pt>
                <c:pt idx="17">
                  <c:v>1.4</c:v>
                </c:pt>
                <c:pt idx="18">
                  <c:v>1.1000000000000001</c:v>
                </c:pt>
                <c:pt idx="19">
                  <c:v>1</c:v>
                </c:pt>
                <c:pt idx="20">
                  <c:v>1.8</c:v>
                </c:pt>
                <c:pt idx="21">
                  <c:v>1.4</c:v>
                </c:pt>
              </c:numCache>
            </c:numRef>
          </c:val>
        </c:ser>
        <c:ser>
          <c:idx val="2"/>
          <c:order val="2"/>
          <c:tx>
            <c:strRef>
              <c:f>'3.1.17.'!$A$23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rgbClr val="33588F"/>
            </a:solidFill>
            <a:ln w="25400">
              <a:noFill/>
            </a:ln>
          </c:spPr>
          <c:invertIfNegative val="0"/>
          <c:cat>
            <c:strRef>
              <c:f>'3.1.17.'!$B$20:$W$20</c:f>
              <c:strCache>
                <c:ptCount val="22"/>
                <c:pt idx="0">
                  <c:v>1Q10</c:v>
                </c:pt>
                <c:pt idx="1">
                  <c:v>2Q10</c:v>
                </c:pt>
                <c:pt idx="2">
                  <c:v>3Q10</c:v>
                </c:pt>
                <c:pt idx="3">
                  <c:v>4Q10</c:v>
                </c:pt>
                <c:pt idx="4">
                  <c:v>1Q11</c:v>
                </c:pt>
                <c:pt idx="5">
                  <c:v>2Q11</c:v>
                </c:pt>
                <c:pt idx="6">
                  <c:v>3Q11</c:v>
                </c:pt>
                <c:pt idx="7">
                  <c:v>4Q11</c:v>
                </c:pt>
                <c:pt idx="8">
                  <c:v>1Q12</c:v>
                </c:pt>
                <c:pt idx="9">
                  <c:v>2Q12</c:v>
                </c:pt>
                <c:pt idx="10">
                  <c:v>3Q12</c:v>
                </c:pt>
                <c:pt idx="11">
                  <c:v>4Q12</c:v>
                </c:pt>
                <c:pt idx="12">
                  <c:v>1Q13</c:v>
                </c:pt>
                <c:pt idx="13">
                  <c:v>2Q13</c:v>
                </c:pt>
                <c:pt idx="14">
                  <c:v>3Q13</c:v>
                </c:pt>
                <c:pt idx="15">
                  <c:v>4Q13</c:v>
                </c:pt>
                <c:pt idx="16">
                  <c:v>1Q14</c:v>
                </c:pt>
                <c:pt idx="17">
                  <c:v>2Q14</c:v>
                </c:pt>
                <c:pt idx="18">
                  <c:v>3Q14</c:v>
                </c:pt>
                <c:pt idx="19">
                  <c:v>4Q14</c:v>
                </c:pt>
                <c:pt idx="20">
                  <c:v>1Q15</c:v>
                </c:pt>
                <c:pt idx="21">
                  <c:v>2Q15</c:v>
                </c:pt>
              </c:strCache>
            </c:strRef>
          </c:cat>
          <c:val>
            <c:numRef>
              <c:f>'3.1.17.'!$B$23:$W$23</c:f>
              <c:numCache>
                <c:formatCode>0.0</c:formatCode>
                <c:ptCount val="22"/>
                <c:pt idx="0">
                  <c:v>-0.2</c:v>
                </c:pt>
                <c:pt idx="1">
                  <c:v>-0.7</c:v>
                </c:pt>
                <c:pt idx="2">
                  <c:v>-0.3</c:v>
                </c:pt>
                <c:pt idx="3">
                  <c:v>-0.4</c:v>
                </c:pt>
                <c:pt idx="4">
                  <c:v>0.1</c:v>
                </c:pt>
                <c:pt idx="5">
                  <c:v>0.1</c:v>
                </c:pt>
                <c:pt idx="6">
                  <c:v>-0.1</c:v>
                </c:pt>
                <c:pt idx="7">
                  <c:v>0.4</c:v>
                </c:pt>
                <c:pt idx="8">
                  <c:v>-0.2</c:v>
                </c:pt>
                <c:pt idx="9">
                  <c:v>-0.3</c:v>
                </c:pt>
                <c:pt idx="10">
                  <c:v>0</c:v>
                </c:pt>
                <c:pt idx="11">
                  <c:v>-0.2</c:v>
                </c:pt>
                <c:pt idx="12">
                  <c:v>0</c:v>
                </c:pt>
                <c:pt idx="13">
                  <c:v>0.2</c:v>
                </c:pt>
                <c:pt idx="14">
                  <c:v>0.3</c:v>
                </c:pt>
                <c:pt idx="15">
                  <c:v>0.4</c:v>
                </c:pt>
                <c:pt idx="16">
                  <c:v>0.5</c:v>
                </c:pt>
                <c:pt idx="17">
                  <c:v>0.6</c:v>
                </c:pt>
                <c:pt idx="18">
                  <c:v>0.4</c:v>
                </c:pt>
                <c:pt idx="19">
                  <c:v>0.3</c:v>
                </c:pt>
                <c:pt idx="20">
                  <c:v>0.2</c:v>
                </c:pt>
                <c:pt idx="21">
                  <c:v>0.2</c:v>
                </c:pt>
              </c:numCache>
            </c:numRef>
          </c:val>
        </c:ser>
        <c:ser>
          <c:idx val="3"/>
          <c:order val="3"/>
          <c:tx>
            <c:strRef>
              <c:f>'3.1.17.'!$A$24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8096B8"/>
            </a:solidFill>
            <a:ln w="25400">
              <a:noFill/>
            </a:ln>
          </c:spPr>
          <c:invertIfNegative val="0"/>
          <c:cat>
            <c:strRef>
              <c:f>'3.1.17.'!$B$20:$W$20</c:f>
              <c:strCache>
                <c:ptCount val="22"/>
                <c:pt idx="0">
                  <c:v>1Q10</c:v>
                </c:pt>
                <c:pt idx="1">
                  <c:v>2Q10</c:v>
                </c:pt>
                <c:pt idx="2">
                  <c:v>3Q10</c:v>
                </c:pt>
                <c:pt idx="3">
                  <c:v>4Q10</c:v>
                </c:pt>
                <c:pt idx="4">
                  <c:v>1Q11</c:v>
                </c:pt>
                <c:pt idx="5">
                  <c:v>2Q11</c:v>
                </c:pt>
                <c:pt idx="6">
                  <c:v>3Q11</c:v>
                </c:pt>
                <c:pt idx="7">
                  <c:v>4Q11</c:v>
                </c:pt>
                <c:pt idx="8">
                  <c:v>1Q12</c:v>
                </c:pt>
                <c:pt idx="9">
                  <c:v>2Q12</c:v>
                </c:pt>
                <c:pt idx="10">
                  <c:v>3Q12</c:v>
                </c:pt>
                <c:pt idx="11">
                  <c:v>4Q12</c:v>
                </c:pt>
                <c:pt idx="12">
                  <c:v>1Q13</c:v>
                </c:pt>
                <c:pt idx="13">
                  <c:v>2Q13</c:v>
                </c:pt>
                <c:pt idx="14">
                  <c:v>3Q13</c:v>
                </c:pt>
                <c:pt idx="15">
                  <c:v>4Q13</c:v>
                </c:pt>
                <c:pt idx="16">
                  <c:v>1Q14</c:v>
                </c:pt>
                <c:pt idx="17">
                  <c:v>2Q14</c:v>
                </c:pt>
                <c:pt idx="18">
                  <c:v>3Q14</c:v>
                </c:pt>
                <c:pt idx="19">
                  <c:v>4Q14</c:v>
                </c:pt>
                <c:pt idx="20">
                  <c:v>1Q15</c:v>
                </c:pt>
                <c:pt idx="21">
                  <c:v>2Q15</c:v>
                </c:pt>
              </c:strCache>
            </c:strRef>
          </c:cat>
          <c:val>
            <c:numRef>
              <c:f>'3.1.17.'!$B$24:$W$24</c:f>
              <c:numCache>
                <c:formatCode>0.0</c:formatCode>
                <c:ptCount val="22"/>
                <c:pt idx="0">
                  <c:v>-0.4</c:v>
                </c:pt>
                <c:pt idx="1">
                  <c:v>-0.3</c:v>
                </c:pt>
                <c:pt idx="2">
                  <c:v>0.3</c:v>
                </c:pt>
                <c:pt idx="3">
                  <c:v>0.2</c:v>
                </c:pt>
                <c:pt idx="4">
                  <c:v>1.4</c:v>
                </c:pt>
                <c:pt idx="5">
                  <c:v>1</c:v>
                </c:pt>
                <c:pt idx="6">
                  <c:v>1.4</c:v>
                </c:pt>
                <c:pt idx="7">
                  <c:v>0.8</c:v>
                </c:pt>
                <c:pt idx="8">
                  <c:v>0</c:v>
                </c:pt>
                <c:pt idx="9">
                  <c:v>0.1</c:v>
                </c:pt>
                <c:pt idx="10">
                  <c:v>0.5</c:v>
                </c:pt>
                <c:pt idx="11">
                  <c:v>-0.4</c:v>
                </c:pt>
                <c:pt idx="12">
                  <c:v>1.5</c:v>
                </c:pt>
                <c:pt idx="13">
                  <c:v>1.5</c:v>
                </c:pt>
                <c:pt idx="14">
                  <c:v>1.7</c:v>
                </c:pt>
                <c:pt idx="15">
                  <c:v>2.2999999999999998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0.7</c:v>
                </c:pt>
                <c:pt idx="19">
                  <c:v>1.1000000000000001</c:v>
                </c:pt>
                <c:pt idx="20">
                  <c:v>1.3</c:v>
                </c:pt>
                <c:pt idx="21">
                  <c:v>1.3</c:v>
                </c:pt>
              </c:numCache>
            </c:numRef>
          </c:val>
        </c:ser>
        <c:ser>
          <c:idx val="4"/>
          <c:order val="4"/>
          <c:tx>
            <c:strRef>
              <c:f>'3.1.17.'!$A$25</c:f>
              <c:strCache>
                <c:ptCount val="1"/>
                <c:pt idx="0">
                  <c:v>Taxes</c:v>
                </c:pt>
              </c:strCache>
            </c:strRef>
          </c:tx>
          <c:spPr>
            <a:solidFill>
              <a:srgbClr val="003278"/>
            </a:solidFill>
            <a:ln w="25400">
              <a:noFill/>
            </a:ln>
          </c:spPr>
          <c:invertIfNegative val="0"/>
          <c:cat>
            <c:strRef>
              <c:f>'3.1.17.'!$B$20:$W$20</c:f>
              <c:strCache>
                <c:ptCount val="22"/>
                <c:pt idx="0">
                  <c:v>1Q10</c:v>
                </c:pt>
                <c:pt idx="1">
                  <c:v>2Q10</c:v>
                </c:pt>
                <c:pt idx="2">
                  <c:v>3Q10</c:v>
                </c:pt>
                <c:pt idx="3">
                  <c:v>4Q10</c:v>
                </c:pt>
                <c:pt idx="4">
                  <c:v>1Q11</c:v>
                </c:pt>
                <c:pt idx="5">
                  <c:v>2Q11</c:v>
                </c:pt>
                <c:pt idx="6">
                  <c:v>3Q11</c:v>
                </c:pt>
                <c:pt idx="7">
                  <c:v>4Q11</c:v>
                </c:pt>
                <c:pt idx="8">
                  <c:v>1Q12</c:v>
                </c:pt>
                <c:pt idx="9">
                  <c:v>2Q12</c:v>
                </c:pt>
                <c:pt idx="10">
                  <c:v>3Q12</c:v>
                </c:pt>
                <c:pt idx="11">
                  <c:v>4Q12</c:v>
                </c:pt>
                <c:pt idx="12">
                  <c:v>1Q13</c:v>
                </c:pt>
                <c:pt idx="13">
                  <c:v>2Q13</c:v>
                </c:pt>
                <c:pt idx="14">
                  <c:v>3Q13</c:v>
                </c:pt>
                <c:pt idx="15">
                  <c:v>4Q13</c:v>
                </c:pt>
                <c:pt idx="16">
                  <c:v>1Q14</c:v>
                </c:pt>
                <c:pt idx="17">
                  <c:v>2Q14</c:v>
                </c:pt>
                <c:pt idx="18">
                  <c:v>3Q14</c:v>
                </c:pt>
                <c:pt idx="19">
                  <c:v>4Q14</c:v>
                </c:pt>
                <c:pt idx="20">
                  <c:v>1Q15</c:v>
                </c:pt>
                <c:pt idx="21">
                  <c:v>2Q15</c:v>
                </c:pt>
              </c:strCache>
            </c:strRef>
          </c:cat>
          <c:val>
            <c:numRef>
              <c:f>'3.1.17.'!$B$25:$W$25</c:f>
              <c:numCache>
                <c:formatCode>0.0</c:formatCode>
                <c:ptCount val="22"/>
                <c:pt idx="0">
                  <c:v>-0.1</c:v>
                </c:pt>
                <c:pt idx="1">
                  <c:v>-0.1</c:v>
                </c:pt>
                <c:pt idx="2">
                  <c:v>0.2</c:v>
                </c:pt>
                <c:pt idx="3">
                  <c:v>0.3</c:v>
                </c:pt>
                <c:pt idx="4">
                  <c:v>0.2</c:v>
                </c:pt>
                <c:pt idx="5">
                  <c:v>0.1</c:v>
                </c:pt>
                <c:pt idx="6">
                  <c:v>0.2</c:v>
                </c:pt>
                <c:pt idx="7">
                  <c:v>0.1</c:v>
                </c:pt>
                <c:pt idx="8">
                  <c:v>0</c:v>
                </c:pt>
                <c:pt idx="9">
                  <c:v>-0.3</c:v>
                </c:pt>
                <c:pt idx="10">
                  <c:v>-0.2</c:v>
                </c:pt>
                <c:pt idx="11">
                  <c:v>-0.2</c:v>
                </c:pt>
                <c:pt idx="12">
                  <c:v>-0.4</c:v>
                </c:pt>
                <c:pt idx="13">
                  <c:v>-0.2</c:v>
                </c:pt>
                <c:pt idx="14">
                  <c:v>-0.3</c:v>
                </c:pt>
                <c:pt idx="15">
                  <c:v>-0.1</c:v>
                </c:pt>
                <c:pt idx="16">
                  <c:v>0.7</c:v>
                </c:pt>
                <c:pt idx="17">
                  <c:v>0.3</c:v>
                </c:pt>
                <c:pt idx="18">
                  <c:v>0.5</c:v>
                </c:pt>
                <c:pt idx="19">
                  <c:v>0.5</c:v>
                </c:pt>
                <c:pt idx="20">
                  <c:v>0.4</c:v>
                </c:pt>
                <c:pt idx="2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4843392"/>
        <c:axId val="174844928"/>
      </c:barChart>
      <c:lineChart>
        <c:grouping val="standard"/>
        <c:varyColors val="0"/>
        <c:ser>
          <c:idx val="5"/>
          <c:order val="5"/>
          <c:tx>
            <c:strRef>
              <c:f>'3.1.17.'!$A$26</c:f>
              <c:strCache>
                <c:ptCount val="1"/>
                <c:pt idx="0">
                  <c:v>GDP (YoY)</c:v>
                </c:pt>
              </c:strCache>
            </c:strRef>
          </c:tx>
          <c:spPr>
            <a:ln w="57150">
              <a:solidFill>
                <a:schemeClr val="tx1"/>
              </a:solidFill>
            </a:ln>
            <a:effectLst/>
          </c:spPr>
          <c:marker>
            <c:symbol val="none"/>
          </c:marker>
          <c:cat>
            <c:strRef>
              <c:f>'3.1.17.'!$B$20:$W$20</c:f>
              <c:strCache>
                <c:ptCount val="22"/>
                <c:pt idx="0">
                  <c:v>1Q10</c:v>
                </c:pt>
                <c:pt idx="1">
                  <c:v>2Q10</c:v>
                </c:pt>
                <c:pt idx="2">
                  <c:v>3Q10</c:v>
                </c:pt>
                <c:pt idx="3">
                  <c:v>4Q10</c:v>
                </c:pt>
                <c:pt idx="4">
                  <c:v>1Q11</c:v>
                </c:pt>
                <c:pt idx="5">
                  <c:v>2Q11</c:v>
                </c:pt>
                <c:pt idx="6">
                  <c:v>3Q11</c:v>
                </c:pt>
                <c:pt idx="7">
                  <c:v>4Q11</c:v>
                </c:pt>
                <c:pt idx="8">
                  <c:v>1Q12</c:v>
                </c:pt>
                <c:pt idx="9">
                  <c:v>2Q12</c:v>
                </c:pt>
                <c:pt idx="10">
                  <c:v>3Q12</c:v>
                </c:pt>
                <c:pt idx="11">
                  <c:v>4Q12</c:v>
                </c:pt>
                <c:pt idx="12">
                  <c:v>1Q13</c:v>
                </c:pt>
                <c:pt idx="13">
                  <c:v>2Q13</c:v>
                </c:pt>
                <c:pt idx="14">
                  <c:v>3Q13</c:v>
                </c:pt>
                <c:pt idx="15">
                  <c:v>4Q13</c:v>
                </c:pt>
                <c:pt idx="16">
                  <c:v>1Q14</c:v>
                </c:pt>
                <c:pt idx="17">
                  <c:v>2Q14</c:v>
                </c:pt>
                <c:pt idx="18">
                  <c:v>3Q14</c:v>
                </c:pt>
                <c:pt idx="19">
                  <c:v>4Q14</c:v>
                </c:pt>
                <c:pt idx="20">
                  <c:v>1Q15</c:v>
                </c:pt>
                <c:pt idx="21">
                  <c:v>2Q15</c:v>
                </c:pt>
              </c:strCache>
            </c:strRef>
          </c:cat>
          <c:val>
            <c:numRef>
              <c:f>'3.1.17.'!$B$26:$W$26</c:f>
              <c:numCache>
                <c:formatCode>0.0</c:formatCode>
                <c:ptCount val="22"/>
                <c:pt idx="0">
                  <c:v>-0.29999999999999716</c:v>
                </c:pt>
                <c:pt idx="1">
                  <c:v>0.59999999999999432</c:v>
                </c:pt>
                <c:pt idx="2">
                  <c:v>1.2999999999999972</c:v>
                </c:pt>
                <c:pt idx="3">
                  <c:v>1.4000000000000057</c:v>
                </c:pt>
                <c:pt idx="4">
                  <c:v>2.7999999999999972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-0.40000000000000568</c:v>
                </c:pt>
                <c:pt idx="9">
                  <c:v>-1.4000000000000057</c:v>
                </c:pt>
                <c:pt idx="10">
                  <c:v>-1.5</c:v>
                </c:pt>
                <c:pt idx="11">
                  <c:v>-2.5</c:v>
                </c:pt>
                <c:pt idx="12">
                  <c:v>-0.70000000000000284</c:v>
                </c:pt>
                <c:pt idx="13">
                  <c:v>1.2000000000000028</c:v>
                </c:pt>
                <c:pt idx="14">
                  <c:v>2.2000000000000028</c:v>
                </c:pt>
                <c:pt idx="15">
                  <c:v>3.2000000000000028</c:v>
                </c:pt>
                <c:pt idx="16">
                  <c:v>3.7</c:v>
                </c:pt>
                <c:pt idx="17">
                  <c:v>4.0999999999999943</c:v>
                </c:pt>
                <c:pt idx="18">
                  <c:v>3.2999999999999972</c:v>
                </c:pt>
                <c:pt idx="19">
                  <c:v>3.3</c:v>
                </c:pt>
                <c:pt idx="20">
                  <c:v>3.5</c:v>
                </c:pt>
                <c:pt idx="21">
                  <c:v>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43392"/>
        <c:axId val="174844928"/>
      </c:lineChart>
      <c:catAx>
        <c:axId val="1748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74844928"/>
        <c:crosses val="autoZero"/>
        <c:auto val="1"/>
        <c:lblAlgn val="ctr"/>
        <c:lblOffset val="100"/>
        <c:noMultiLvlLbl val="0"/>
      </c:catAx>
      <c:valAx>
        <c:axId val="174844928"/>
        <c:scaling>
          <c:orientation val="minMax"/>
          <c:max val="5"/>
          <c:min val="-5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48433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6.356966490299823E-2"/>
          <c:y val="0.79723531746031739"/>
          <c:w val="0.86166137566137568"/>
          <c:h val="0.1044908730158730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>
          <a:solidFill>
            <a:srgbClr val="000000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Primary labour market</c:v>
                </c:pt>
              </c:strCache>
            </c:strRef>
          </c:tx>
          <c:spPr>
            <a:solidFill>
              <a:srgbClr val="6681B1"/>
            </a:solidFill>
            <a:ln w="25400">
              <a:noFill/>
            </a:ln>
            <a:effectLst/>
          </c:spPr>
          <c:cat>
            <c:strRef>
              <c:f>Sheet1!$C$4:$C$33</c:f>
              <c:strCache>
                <c:ptCount val="30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  <c:pt idx="29">
                  <c:v>2Q15</c:v>
                </c:pt>
              </c:strCache>
            </c:strRef>
          </c:cat>
          <c:val>
            <c:numRef>
              <c:f>Sheet1!$D$4:$D$33</c:f>
              <c:numCache>
                <c:formatCode>General</c:formatCode>
                <c:ptCount val="30"/>
                <c:pt idx="0">
                  <c:v>3793.1281184680502</c:v>
                </c:pt>
                <c:pt idx="1">
                  <c:v>3786.38719563822</c:v>
                </c:pt>
                <c:pt idx="2">
                  <c:v>3790.2660540284801</c:v>
                </c:pt>
                <c:pt idx="3">
                  <c:v>3759.61269301629</c:v>
                </c:pt>
                <c:pt idx="4">
                  <c:v>3709.7179535847599</c:v>
                </c:pt>
                <c:pt idx="5">
                  <c:v>3683.2187557142502</c:v>
                </c:pt>
                <c:pt idx="6">
                  <c:v>3623.7720651955501</c:v>
                </c:pt>
                <c:pt idx="7">
                  <c:v>3623.9308657504898</c:v>
                </c:pt>
                <c:pt idx="8">
                  <c:v>3613.2034999638499</c:v>
                </c:pt>
                <c:pt idx="9">
                  <c:v>3606.5882024735201</c:v>
                </c:pt>
                <c:pt idx="10">
                  <c:v>3607.9732164894299</c:v>
                </c:pt>
                <c:pt idx="11">
                  <c:v>3607.5258594439902</c:v>
                </c:pt>
                <c:pt idx="12">
                  <c:v>3630.1479067095502</c:v>
                </c:pt>
                <c:pt idx="13">
                  <c:v>3637.1230946870701</c:v>
                </c:pt>
                <c:pt idx="14">
                  <c:v>3639.102293462</c:v>
                </c:pt>
                <c:pt idx="15">
                  <c:v>3655.89668097707</c:v>
                </c:pt>
                <c:pt idx="16">
                  <c:v>3646.7015477099098</c:v>
                </c:pt>
                <c:pt idx="17">
                  <c:v>3644.0558980191099</c:v>
                </c:pt>
                <c:pt idx="18">
                  <c:v>3657.0505510247099</c:v>
                </c:pt>
                <c:pt idx="19">
                  <c:v>3661.5773099752</c:v>
                </c:pt>
                <c:pt idx="20">
                  <c:v>3647.98083089291</c:v>
                </c:pt>
                <c:pt idx="21">
                  <c:v>3657.5826071470301</c:v>
                </c:pt>
                <c:pt idx="22">
                  <c:v>3662.0203976770699</c:v>
                </c:pt>
                <c:pt idx="23">
                  <c:v>3690.4149173607898</c:v>
                </c:pt>
                <c:pt idx="24">
                  <c:v>3799.63651986793</c:v>
                </c:pt>
                <c:pt idx="25">
                  <c:v>3825.56149168811</c:v>
                </c:pt>
                <c:pt idx="26">
                  <c:v>3855.6738204867002</c:v>
                </c:pt>
                <c:pt idx="27">
                  <c:v>3838.8318565571599</c:v>
                </c:pt>
                <c:pt idx="28">
                  <c:v>3869.9498896878199</c:v>
                </c:pt>
                <c:pt idx="29">
                  <c:v>3885.6544990565899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Fostered workers</c:v>
                </c:pt>
              </c:strCache>
            </c:strRef>
          </c:tx>
          <c:spPr>
            <a:solidFill>
              <a:srgbClr val="B3C0D5"/>
            </a:solidFill>
            <a:ln w="25400">
              <a:noFill/>
            </a:ln>
            <a:effectLst/>
          </c:spPr>
          <c:cat>
            <c:strRef>
              <c:f>Sheet1!$C$4:$C$33</c:f>
              <c:strCache>
                <c:ptCount val="30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  <c:pt idx="29">
                  <c:v>2Q15</c:v>
                </c:pt>
              </c:strCache>
            </c:strRef>
          </c:cat>
          <c:val>
            <c:numRef>
              <c:f>Sheet1!$E$4:$E$33</c:f>
              <c:numCache>
                <c:formatCode>General</c:formatCode>
                <c:ptCount val="30"/>
                <c:pt idx="0">
                  <c:v>25.911000000000001</c:v>
                </c:pt>
                <c:pt idx="1">
                  <c:v>34.427999999999997</c:v>
                </c:pt>
                <c:pt idx="2">
                  <c:v>34.813000000000002</c:v>
                </c:pt>
                <c:pt idx="3">
                  <c:v>28.382000000000001</c:v>
                </c:pt>
                <c:pt idx="4">
                  <c:v>22.288</c:v>
                </c:pt>
                <c:pt idx="5">
                  <c:v>49.274000000000001</c:v>
                </c:pt>
                <c:pt idx="6">
                  <c:v>58.899000000000001</c:v>
                </c:pt>
                <c:pt idx="7">
                  <c:v>57.384</c:v>
                </c:pt>
                <c:pt idx="8">
                  <c:v>51.280666666666669</c:v>
                </c:pt>
                <c:pt idx="9">
                  <c:v>77.928333333333327</c:v>
                </c:pt>
                <c:pt idx="10">
                  <c:v>84.640666666666661</c:v>
                </c:pt>
                <c:pt idx="11">
                  <c:v>76.141000000000005</c:v>
                </c:pt>
                <c:pt idx="12">
                  <c:v>31.581666666666667</c:v>
                </c:pt>
                <c:pt idx="13">
                  <c:v>64.650000000000006</c:v>
                </c:pt>
                <c:pt idx="14">
                  <c:v>67.538666666666671</c:v>
                </c:pt>
                <c:pt idx="15">
                  <c:v>54.098999999999997</c:v>
                </c:pt>
                <c:pt idx="16">
                  <c:v>47.165333333333336</c:v>
                </c:pt>
                <c:pt idx="17">
                  <c:v>106.66133333333333</c:v>
                </c:pt>
                <c:pt idx="18">
                  <c:v>119.83799999999999</c:v>
                </c:pt>
                <c:pt idx="19">
                  <c:v>96.940333333333328</c:v>
                </c:pt>
                <c:pt idx="20">
                  <c:v>63.948333333333331</c:v>
                </c:pt>
                <c:pt idx="21">
                  <c:v>137.10366666666667</c:v>
                </c:pt>
                <c:pt idx="22">
                  <c:v>154.709</c:v>
                </c:pt>
                <c:pt idx="23">
                  <c:v>169.4</c:v>
                </c:pt>
                <c:pt idx="24">
                  <c:v>176.3</c:v>
                </c:pt>
                <c:pt idx="25">
                  <c:v>160.4</c:v>
                </c:pt>
                <c:pt idx="26">
                  <c:v>166.6</c:v>
                </c:pt>
                <c:pt idx="27">
                  <c:v>178.2</c:v>
                </c:pt>
                <c:pt idx="28">
                  <c:v>175.9</c:v>
                </c:pt>
                <c:pt idx="29">
                  <c:v>211.5</c:v>
                </c:pt>
              </c:numCache>
            </c:numRef>
          </c:val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Working abroad</c:v>
                </c:pt>
              </c:strCache>
            </c:strRef>
          </c:tx>
          <c:spPr>
            <a:solidFill>
              <a:srgbClr val="33588F"/>
            </a:solidFill>
            <a:ln w="25400">
              <a:noFill/>
            </a:ln>
            <a:effectLst/>
          </c:spPr>
          <c:cat>
            <c:strRef>
              <c:f>Sheet1!$C$4:$C$33</c:f>
              <c:strCache>
                <c:ptCount val="30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  <c:pt idx="29">
                  <c:v>2Q15</c:v>
                </c:pt>
              </c:strCache>
            </c:strRef>
          </c:cat>
          <c:val>
            <c:numRef>
              <c:f>Sheet1!$F$4:$F$33</c:f>
              <c:numCache>
                <c:formatCode>General</c:formatCode>
                <c:ptCount val="30"/>
                <c:pt idx="0">
                  <c:v>30.181000000000001</c:v>
                </c:pt>
                <c:pt idx="1">
                  <c:v>31.567</c:v>
                </c:pt>
                <c:pt idx="2">
                  <c:v>39.390999999999998</c:v>
                </c:pt>
                <c:pt idx="3">
                  <c:v>39.491</c:v>
                </c:pt>
                <c:pt idx="4">
                  <c:v>36.012999999999998</c:v>
                </c:pt>
                <c:pt idx="5">
                  <c:v>40.338999999999999</c:v>
                </c:pt>
                <c:pt idx="6">
                  <c:v>40.744</c:v>
                </c:pt>
                <c:pt idx="7">
                  <c:v>47.223999999999997</c:v>
                </c:pt>
                <c:pt idx="8">
                  <c:v>47.728333333333332</c:v>
                </c:pt>
                <c:pt idx="9">
                  <c:v>51.943333333333335</c:v>
                </c:pt>
                <c:pt idx="10">
                  <c:v>53.664666666666669</c:v>
                </c:pt>
                <c:pt idx="11">
                  <c:v>52.127333333333333</c:v>
                </c:pt>
                <c:pt idx="12">
                  <c:v>56.571333333333335</c:v>
                </c:pt>
                <c:pt idx="13">
                  <c:v>64.106999999999999</c:v>
                </c:pt>
                <c:pt idx="14">
                  <c:v>67.186333333333337</c:v>
                </c:pt>
                <c:pt idx="15">
                  <c:v>67.915666666666667</c:v>
                </c:pt>
                <c:pt idx="16">
                  <c:v>74.413666666666671</c:v>
                </c:pt>
                <c:pt idx="17">
                  <c:v>77.575999999999993</c:v>
                </c:pt>
                <c:pt idx="18">
                  <c:v>85.658666666666662</c:v>
                </c:pt>
                <c:pt idx="19">
                  <c:v>91.416666666666671</c:v>
                </c:pt>
                <c:pt idx="20">
                  <c:v>93.36966666666666</c:v>
                </c:pt>
                <c:pt idx="21">
                  <c:v>99.620999999999995</c:v>
                </c:pt>
                <c:pt idx="22">
                  <c:v>99.523666666666671</c:v>
                </c:pt>
                <c:pt idx="23">
                  <c:v>96.1</c:v>
                </c:pt>
                <c:pt idx="24">
                  <c:v>95.4</c:v>
                </c:pt>
                <c:pt idx="25">
                  <c:v>94.2</c:v>
                </c:pt>
                <c:pt idx="26">
                  <c:v>101.4</c:v>
                </c:pt>
                <c:pt idx="27">
                  <c:v>111.1</c:v>
                </c:pt>
                <c:pt idx="28">
                  <c:v>105.2</c:v>
                </c:pt>
                <c:pt idx="29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870912"/>
        <c:axId val="174872448"/>
      </c:areaChart>
      <c:catAx>
        <c:axId val="17487091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74872448"/>
        <c:crosses val="autoZero"/>
        <c:auto val="1"/>
        <c:lblAlgn val="ctr"/>
        <c:lblOffset val="100"/>
        <c:noMultiLvlLbl val="0"/>
      </c:catAx>
      <c:valAx>
        <c:axId val="174872448"/>
        <c:scaling>
          <c:orientation val="minMax"/>
          <c:min val="350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Employment ('000 people)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48709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</c:legend>
    <c:plotVisOnly val="1"/>
    <c:dispBlanksAs val="zero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11176022352045E-2"/>
          <c:y val="4.3010752688172046E-2"/>
          <c:w val="0.87716835168741847"/>
          <c:h val="0.74643062889745959"/>
        </c:manualLayout>
      </c:layout>
      <c:lineChart>
        <c:grouping val="standard"/>
        <c:varyColors val="0"/>
        <c:ser>
          <c:idx val="0"/>
          <c:order val="0"/>
          <c:tx>
            <c:strRef>
              <c:f>Sheet2!$H$1</c:f>
              <c:strCache>
                <c:ptCount val="1"/>
                <c:pt idx="0">
                  <c:v>Real wages (in Jan-10 terms)</c:v>
                </c:pt>
              </c:strCache>
            </c:strRef>
          </c:tx>
          <c:spPr>
            <a:ln w="34925">
              <a:solidFill>
                <a:srgbClr val="003278"/>
              </a:solidFill>
              <a:prstDash val="solid"/>
            </a:ln>
          </c:spPr>
          <c:marker>
            <c:symbol val="none"/>
          </c:marker>
          <c:trendline>
            <c:spPr>
              <a:ln w="38100">
                <a:solidFill>
                  <a:srgbClr val="FF7800"/>
                </a:solidFill>
              </a:ln>
            </c:spPr>
            <c:trendlineType val="poly"/>
            <c:order val="2"/>
            <c:dispRSqr val="1"/>
            <c:dispEq val="0"/>
            <c:trendlineLbl>
              <c:layout>
                <c:manualLayout>
                  <c:x val="-0.14652362204724409"/>
                  <c:y val="4.0203047535724699E-2"/>
                </c:manualLayout>
              </c:layout>
              <c:numFmt formatCode="General" sourceLinked="0"/>
            </c:trendlineLbl>
          </c:trendline>
          <c:cat>
            <c:numRef>
              <c:f>Sheet2!$A$2:$A$68</c:f>
              <c:numCache>
                <c:formatCode>[$-409]mmm\-yy;@</c:formatCode>
                <c:ptCount val="6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</c:numCache>
            </c:numRef>
          </c:cat>
          <c:val>
            <c:numRef>
              <c:f>Sheet2!$H$2:$H$68</c:f>
              <c:numCache>
                <c:formatCode>General</c:formatCode>
                <c:ptCount val="67"/>
                <c:pt idx="0">
                  <c:v>187.36</c:v>
                </c:pt>
                <c:pt idx="1">
                  <c:v>185.63609172482535</c:v>
                </c:pt>
                <c:pt idx="2">
                  <c:v>192.21976572764288</c:v>
                </c:pt>
                <c:pt idx="3">
                  <c:v>189.62710991561468</c:v>
                </c:pt>
                <c:pt idx="4">
                  <c:v>186.63614640642132</c:v>
                </c:pt>
                <c:pt idx="5">
                  <c:v>186.72744144082844</c:v>
                </c:pt>
                <c:pt idx="6">
                  <c:v>187.13080705663413</c:v>
                </c:pt>
                <c:pt idx="7">
                  <c:v>187.64731557179292</c:v>
                </c:pt>
                <c:pt idx="8">
                  <c:v>188.37137444489514</c:v>
                </c:pt>
                <c:pt idx="9">
                  <c:v>187.16491500725817</c:v>
                </c:pt>
                <c:pt idx="10">
                  <c:v>187.32352301443336</c:v>
                </c:pt>
                <c:pt idx="11">
                  <c:v>190.52249594843585</c:v>
                </c:pt>
                <c:pt idx="12">
                  <c:v>187.72782967492159</c:v>
                </c:pt>
                <c:pt idx="13">
                  <c:v>183.91776276729976</c:v>
                </c:pt>
                <c:pt idx="14">
                  <c:v>192.11870501147624</c:v>
                </c:pt>
                <c:pt idx="15">
                  <c:v>188.43545155801897</c:v>
                </c:pt>
                <c:pt idx="16">
                  <c:v>187.93417393448954</c:v>
                </c:pt>
                <c:pt idx="17">
                  <c:v>189.78082441884627</c:v>
                </c:pt>
                <c:pt idx="18">
                  <c:v>189.54797729279633</c:v>
                </c:pt>
                <c:pt idx="19">
                  <c:v>190.20633877190014</c:v>
                </c:pt>
                <c:pt idx="20">
                  <c:v>190.16834888412308</c:v>
                </c:pt>
                <c:pt idx="21">
                  <c:v>188.87559723592705</c:v>
                </c:pt>
                <c:pt idx="22">
                  <c:v>189.56816661954124</c:v>
                </c:pt>
                <c:pt idx="23">
                  <c:v>192.72739580798853</c:v>
                </c:pt>
                <c:pt idx="24">
                  <c:v>194.28629285350561</c:v>
                </c:pt>
                <c:pt idx="25">
                  <c:v>191.17111472128531</c:v>
                </c:pt>
                <c:pt idx="26">
                  <c:v>194.24619199710972</c:v>
                </c:pt>
                <c:pt idx="27">
                  <c:v>191.78767505658206</c:v>
                </c:pt>
                <c:pt idx="28">
                  <c:v>195.28028851830388</c:v>
                </c:pt>
                <c:pt idx="29">
                  <c:v>192.66928195627872</c:v>
                </c:pt>
                <c:pt idx="30">
                  <c:v>193.30899179040262</c:v>
                </c:pt>
                <c:pt idx="31">
                  <c:v>193.62030937075849</c:v>
                </c:pt>
                <c:pt idx="32">
                  <c:v>190.55643857175363</c:v>
                </c:pt>
                <c:pt idx="33">
                  <c:v>193.95237066846175</c:v>
                </c:pt>
                <c:pt idx="34">
                  <c:v>193.41911356146025</c:v>
                </c:pt>
                <c:pt idx="35">
                  <c:v>197.11748968981411</c:v>
                </c:pt>
                <c:pt idx="36">
                  <c:v>194.98669984808546</c:v>
                </c:pt>
                <c:pt idx="37">
                  <c:v>191.03409233632772</c:v>
                </c:pt>
                <c:pt idx="38">
                  <c:v>196.96380489895887</c:v>
                </c:pt>
                <c:pt idx="39">
                  <c:v>197.15416491230255</c:v>
                </c:pt>
                <c:pt idx="40">
                  <c:v>199.67649322077753</c:v>
                </c:pt>
                <c:pt idx="41">
                  <c:v>195.73517169074893</c:v>
                </c:pt>
                <c:pt idx="42">
                  <c:v>200.4035474592277</c:v>
                </c:pt>
                <c:pt idx="43">
                  <c:v>199.45211755094348</c:v>
                </c:pt>
                <c:pt idx="44">
                  <c:v>196.41801284860938</c:v>
                </c:pt>
                <c:pt idx="45">
                  <c:v>202.11746763735781</c:v>
                </c:pt>
                <c:pt idx="46">
                  <c:v>201.21987370017945</c:v>
                </c:pt>
                <c:pt idx="47">
                  <c:v>204.69878399575404</c:v>
                </c:pt>
                <c:pt idx="48">
                  <c:v>203.73592553891916</c:v>
                </c:pt>
                <c:pt idx="49">
                  <c:v>199.74847275477961</c:v>
                </c:pt>
                <c:pt idx="50">
                  <c:v>204.88181284013029</c:v>
                </c:pt>
                <c:pt idx="51">
                  <c:v>205.96046892742564</c:v>
                </c:pt>
                <c:pt idx="52">
                  <c:v>206.7522003918761</c:v>
                </c:pt>
                <c:pt idx="53">
                  <c:v>206.60288594126655</c:v>
                </c:pt>
                <c:pt idx="54">
                  <c:v>206.77397674993364</c:v>
                </c:pt>
                <c:pt idx="55">
                  <c:v>206.05957350031417</c:v>
                </c:pt>
                <c:pt idx="56">
                  <c:v>206.85364970864092</c:v>
                </c:pt>
                <c:pt idx="57">
                  <c:v>210.25821231414082</c:v>
                </c:pt>
                <c:pt idx="58">
                  <c:v>208.38039173259614</c:v>
                </c:pt>
                <c:pt idx="59">
                  <c:v>216.24747733811066</c:v>
                </c:pt>
                <c:pt idx="60">
                  <c:v>212.35695836351786</c:v>
                </c:pt>
                <c:pt idx="61">
                  <c:v>207.67961532132855</c:v>
                </c:pt>
                <c:pt idx="62">
                  <c:v>213.05953733992934</c:v>
                </c:pt>
                <c:pt idx="63">
                  <c:v>214.34008790093208</c:v>
                </c:pt>
                <c:pt idx="64">
                  <c:v>213.05186069853377</c:v>
                </c:pt>
                <c:pt idx="65">
                  <c:v>213.69886124275627</c:v>
                </c:pt>
                <c:pt idx="66">
                  <c:v>213.25595479202153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89376"/>
        <c:axId val="175195264"/>
      </c:lineChart>
      <c:dateAx>
        <c:axId val="17518937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75195264"/>
        <c:crosses val="autoZero"/>
        <c:auto val="1"/>
        <c:lblOffset val="100"/>
        <c:baseTimeUnit val="months"/>
      </c:dateAx>
      <c:valAx>
        <c:axId val="175195264"/>
        <c:scaling>
          <c:orientation val="minMax"/>
          <c:min val="1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1893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egendEntry>
        <c:idx val="1"/>
        <c:delete val="1"/>
      </c:legendEntry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2"/>
          <c:order val="2"/>
          <c:tx>
            <c:v>INGF</c:v>
          </c:tx>
          <c:spPr>
            <a:solidFill>
              <a:schemeClr val="bg1">
                <a:lumMod val="75000"/>
              </a:schemeClr>
            </a:solidFill>
          </c:spPr>
          <c:val>
            <c:numRef>
              <c:f>Sheet3!$G$112:$G$195</c:f>
              <c:numCache>
                <c:formatCode>General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50000</c:v>
                </c:pt>
                <c:pt idx="69">
                  <c:v>50000</c:v>
                </c:pt>
                <c:pt idx="70">
                  <c:v>50000</c:v>
                </c:pt>
                <c:pt idx="71">
                  <c:v>50000</c:v>
                </c:pt>
                <c:pt idx="72">
                  <c:v>50000</c:v>
                </c:pt>
                <c:pt idx="73">
                  <c:v>50000</c:v>
                </c:pt>
                <c:pt idx="74">
                  <c:v>50000</c:v>
                </c:pt>
                <c:pt idx="75">
                  <c:v>50000</c:v>
                </c:pt>
                <c:pt idx="76">
                  <c:v>50000</c:v>
                </c:pt>
                <c:pt idx="77">
                  <c:v>50000</c:v>
                </c:pt>
                <c:pt idx="78">
                  <c:v>50000</c:v>
                </c:pt>
                <c:pt idx="79">
                  <c:v>50000</c:v>
                </c:pt>
                <c:pt idx="80">
                  <c:v>50000</c:v>
                </c:pt>
                <c:pt idx="81">
                  <c:v>50000</c:v>
                </c:pt>
                <c:pt idx="82">
                  <c:v>50000</c:v>
                </c:pt>
                <c:pt idx="83">
                  <c:v>50000</c:v>
                </c:pt>
              </c:numCache>
            </c:numRef>
          </c:val>
        </c:ser>
        <c:ser>
          <c:idx val="3"/>
          <c:order val="3"/>
          <c:spPr>
            <a:solidFill>
              <a:schemeClr val="bg1">
                <a:lumMod val="75000"/>
              </a:schemeClr>
            </a:solidFill>
          </c:spPr>
          <c:val>
            <c:numRef>
              <c:f>Sheet3!$H$112:$H$195</c:f>
              <c:numCache>
                <c:formatCode>General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-50000</c:v>
                </c:pt>
                <c:pt idx="69">
                  <c:v>-50000</c:v>
                </c:pt>
                <c:pt idx="70">
                  <c:v>-50000</c:v>
                </c:pt>
                <c:pt idx="71">
                  <c:v>-50000</c:v>
                </c:pt>
                <c:pt idx="72">
                  <c:v>-50000</c:v>
                </c:pt>
                <c:pt idx="73">
                  <c:v>-50000</c:v>
                </c:pt>
                <c:pt idx="74">
                  <c:v>-50000</c:v>
                </c:pt>
                <c:pt idx="75">
                  <c:v>-50000</c:v>
                </c:pt>
                <c:pt idx="76">
                  <c:v>-50000</c:v>
                </c:pt>
                <c:pt idx="77">
                  <c:v>-50000</c:v>
                </c:pt>
                <c:pt idx="78">
                  <c:v>-50000</c:v>
                </c:pt>
                <c:pt idx="79">
                  <c:v>-50000</c:v>
                </c:pt>
                <c:pt idx="80">
                  <c:v>-50000</c:v>
                </c:pt>
                <c:pt idx="81">
                  <c:v>-50000</c:v>
                </c:pt>
                <c:pt idx="82">
                  <c:v>-50000</c:v>
                </c:pt>
                <c:pt idx="83">
                  <c:v>-50000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220992"/>
        <c:axId val="175226880"/>
      </c:areaChart>
      <c:lineChart>
        <c:grouping val="standard"/>
        <c:varyColors val="0"/>
        <c:ser>
          <c:idx val="0"/>
          <c:order val="0"/>
          <c:tx>
            <c:v>CPI YoY</c:v>
          </c:tx>
          <c:spPr>
            <a:ln w="3810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numRef>
              <c:f>Sheet3!$D$112:$D$195</c:f>
              <c:numCache>
                <c:formatCode>[$-409]mmm\-yy;@</c:formatCode>
                <c:ptCount val="8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</c:numCache>
            </c:numRef>
          </c:cat>
          <c:val>
            <c:numRef>
              <c:f>Sheet3!$E$112:$E$195</c:f>
              <c:numCache>
                <c:formatCode>General</c:formatCode>
                <c:ptCount val="84"/>
                <c:pt idx="0">
                  <c:v>6.4</c:v>
                </c:pt>
                <c:pt idx="1">
                  <c:v>5.7</c:v>
                </c:pt>
                <c:pt idx="2">
                  <c:v>5.9</c:v>
                </c:pt>
                <c:pt idx="3">
                  <c:v>5.7</c:v>
                </c:pt>
                <c:pt idx="4">
                  <c:v>5.0999999999999899</c:v>
                </c:pt>
                <c:pt idx="5">
                  <c:v>5.2999999999999901</c:v>
                </c:pt>
                <c:pt idx="6">
                  <c:v>4</c:v>
                </c:pt>
                <c:pt idx="7">
                  <c:v>3.7</c:v>
                </c:pt>
                <c:pt idx="8">
                  <c:v>3.7999999999999901</c:v>
                </c:pt>
                <c:pt idx="9">
                  <c:v>4.2</c:v>
                </c:pt>
                <c:pt idx="10">
                  <c:v>4.2</c:v>
                </c:pt>
                <c:pt idx="11">
                  <c:v>4.7</c:v>
                </c:pt>
                <c:pt idx="12">
                  <c:v>4</c:v>
                </c:pt>
                <c:pt idx="13">
                  <c:v>4.0999999999999899</c:v>
                </c:pt>
                <c:pt idx="14">
                  <c:v>4.5</c:v>
                </c:pt>
                <c:pt idx="15">
                  <c:v>4.7</c:v>
                </c:pt>
                <c:pt idx="16">
                  <c:v>3.9</c:v>
                </c:pt>
                <c:pt idx="17">
                  <c:v>3.5</c:v>
                </c:pt>
                <c:pt idx="18">
                  <c:v>3.0999999999999899</c:v>
                </c:pt>
                <c:pt idx="19">
                  <c:v>3.5999999999999899</c:v>
                </c:pt>
                <c:pt idx="20">
                  <c:v>3.5999999999999899</c:v>
                </c:pt>
                <c:pt idx="21">
                  <c:v>3.9</c:v>
                </c:pt>
                <c:pt idx="22">
                  <c:v>4.2999999999999901</c:v>
                </c:pt>
                <c:pt idx="23">
                  <c:v>4.0999999999999899</c:v>
                </c:pt>
                <c:pt idx="24">
                  <c:v>5.5</c:v>
                </c:pt>
                <c:pt idx="25">
                  <c:v>5.9</c:v>
                </c:pt>
                <c:pt idx="26">
                  <c:v>5.5</c:v>
                </c:pt>
                <c:pt idx="27">
                  <c:v>5.7</c:v>
                </c:pt>
                <c:pt idx="28">
                  <c:v>5.2999999999999901</c:v>
                </c:pt>
                <c:pt idx="29">
                  <c:v>5.5999999999999899</c:v>
                </c:pt>
                <c:pt idx="30">
                  <c:v>5.7999999999999901</c:v>
                </c:pt>
                <c:pt idx="31">
                  <c:v>6</c:v>
                </c:pt>
                <c:pt idx="32">
                  <c:v>6.5999999999999899</c:v>
                </c:pt>
                <c:pt idx="33">
                  <c:v>6</c:v>
                </c:pt>
                <c:pt idx="34">
                  <c:v>5.2</c:v>
                </c:pt>
                <c:pt idx="35">
                  <c:v>5</c:v>
                </c:pt>
                <c:pt idx="36">
                  <c:v>3.7</c:v>
                </c:pt>
                <c:pt idx="37">
                  <c:v>2.7999999999999901</c:v>
                </c:pt>
                <c:pt idx="38">
                  <c:v>2.2000000000000002</c:v>
                </c:pt>
                <c:pt idx="39">
                  <c:v>1.7</c:v>
                </c:pt>
                <c:pt idx="40">
                  <c:v>1.7999999999999901</c:v>
                </c:pt>
                <c:pt idx="41">
                  <c:v>1.9</c:v>
                </c:pt>
                <c:pt idx="42">
                  <c:v>1.7999999999999901</c:v>
                </c:pt>
                <c:pt idx="43">
                  <c:v>1.2999999999999901</c:v>
                </c:pt>
                <c:pt idx="44">
                  <c:v>1.4</c:v>
                </c:pt>
                <c:pt idx="45">
                  <c:v>0.90000000000000502</c:v>
                </c:pt>
                <c:pt idx="46">
                  <c:v>0.90000000000000502</c:v>
                </c:pt>
                <c:pt idx="47">
                  <c:v>0.39248440033807602</c:v>
                </c:pt>
                <c:pt idx="48">
                  <c:v>0</c:v>
                </c:pt>
                <c:pt idx="49">
                  <c:v>0.1</c:v>
                </c:pt>
                <c:pt idx="50">
                  <c:v>0.1</c:v>
                </c:pt>
                <c:pt idx="51">
                  <c:v>-0.1</c:v>
                </c:pt>
                <c:pt idx="52">
                  <c:v>-0.1</c:v>
                </c:pt>
                <c:pt idx="53">
                  <c:v>-0.3</c:v>
                </c:pt>
                <c:pt idx="54">
                  <c:v>0.1</c:v>
                </c:pt>
                <c:pt idx="55">
                  <c:v>0.2</c:v>
                </c:pt>
                <c:pt idx="56">
                  <c:v>-0.5</c:v>
                </c:pt>
                <c:pt idx="57">
                  <c:v>-0.4</c:v>
                </c:pt>
                <c:pt idx="58">
                  <c:v>-0.7</c:v>
                </c:pt>
                <c:pt idx="59">
                  <c:v>-0.9</c:v>
                </c:pt>
                <c:pt idx="60">
                  <c:v>-1.4</c:v>
                </c:pt>
                <c:pt idx="61">
                  <c:v>-0.9</c:v>
                </c:pt>
                <c:pt idx="62">
                  <c:v>-0.6</c:v>
                </c:pt>
                <c:pt idx="63">
                  <c:v>-0.3</c:v>
                </c:pt>
                <c:pt idx="64">
                  <c:v>0.5</c:v>
                </c:pt>
                <c:pt idx="65">
                  <c:v>0.6</c:v>
                </c:pt>
                <c:pt idx="66">
                  <c:v>0.4</c:v>
                </c:pt>
                <c:pt idx="67">
                  <c:v>0</c:v>
                </c:pt>
                <c:pt idx="68">
                  <c:v>0.40908929999999999</c:v>
                </c:pt>
                <c:pt idx="69">
                  <c:v>0.84211349999999996</c:v>
                </c:pt>
                <c:pt idx="70">
                  <c:v>1.270081</c:v>
                </c:pt>
                <c:pt idx="71">
                  <c:v>1.7274069999999999</c:v>
                </c:pt>
                <c:pt idx="72">
                  <c:v>2.939629</c:v>
                </c:pt>
                <c:pt idx="73">
                  <c:v>2.5617109999999998</c:v>
                </c:pt>
                <c:pt idx="74">
                  <c:v>2.344827</c:v>
                </c:pt>
                <c:pt idx="75">
                  <c:v>2.24458</c:v>
                </c:pt>
                <c:pt idx="76">
                  <c:v>1.6584099999999999</c:v>
                </c:pt>
                <c:pt idx="77">
                  <c:v>1.6300619999999999</c:v>
                </c:pt>
                <c:pt idx="78">
                  <c:v>1.690734</c:v>
                </c:pt>
                <c:pt idx="79">
                  <c:v>2.0301429999999998</c:v>
                </c:pt>
                <c:pt idx="80">
                  <c:v>2.0881669999999999</c:v>
                </c:pt>
                <c:pt idx="81">
                  <c:v>2.0383960000000001</c:v>
                </c:pt>
                <c:pt idx="82">
                  <c:v>2.0087329999999999</c:v>
                </c:pt>
                <c:pt idx="83">
                  <c:v>2.0504820000000001</c:v>
                </c:pt>
              </c:numCache>
            </c:numRef>
          </c:val>
          <c:smooth val="0"/>
        </c:ser>
        <c:ser>
          <c:idx val="1"/>
          <c:order val="1"/>
          <c:tx>
            <c:v>CPI yearly average</c:v>
          </c:tx>
          <c:spPr>
            <a:ln w="38100">
              <a:solidFill>
                <a:srgbClr val="FF6200"/>
              </a:solidFill>
              <a:prstDash val="solid"/>
            </a:ln>
          </c:spPr>
          <c:marker>
            <c:symbol val="none"/>
          </c:marker>
          <c:cat>
            <c:numRef>
              <c:f>Sheet3!$D$112:$D$195</c:f>
              <c:numCache>
                <c:formatCode>[$-409]mmm\-yy;@</c:formatCode>
                <c:ptCount val="8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</c:numCache>
            </c:numRef>
          </c:cat>
          <c:val>
            <c:numRef>
              <c:f>Sheet3!$F$112:$F$195</c:f>
              <c:numCache>
                <c:formatCode>0.00</c:formatCode>
                <c:ptCount val="84"/>
                <c:pt idx="0">
                  <c:v>4.8916666666666648</c:v>
                </c:pt>
                <c:pt idx="1">
                  <c:v>4.8916666666666648</c:v>
                </c:pt>
                <c:pt idx="2">
                  <c:v>4.8916666666666648</c:v>
                </c:pt>
                <c:pt idx="3">
                  <c:v>4.8916666666666648</c:v>
                </c:pt>
                <c:pt idx="4">
                  <c:v>4.8916666666666648</c:v>
                </c:pt>
                <c:pt idx="5">
                  <c:v>4.8916666666666648</c:v>
                </c:pt>
                <c:pt idx="6">
                  <c:v>4.8916666666666648</c:v>
                </c:pt>
                <c:pt idx="7">
                  <c:v>4.8916666666666648</c:v>
                </c:pt>
                <c:pt idx="8">
                  <c:v>4.8916666666666648</c:v>
                </c:pt>
                <c:pt idx="9">
                  <c:v>4.8916666666666648</c:v>
                </c:pt>
                <c:pt idx="10">
                  <c:v>4.8916666666666648</c:v>
                </c:pt>
                <c:pt idx="12">
                  <c:v>3.9416666666666611</c:v>
                </c:pt>
                <c:pt idx="13">
                  <c:v>3.9416666666666611</c:v>
                </c:pt>
                <c:pt idx="14">
                  <c:v>3.9416666666666611</c:v>
                </c:pt>
                <c:pt idx="15">
                  <c:v>3.9416666666666611</c:v>
                </c:pt>
                <c:pt idx="16">
                  <c:v>3.9416666666666611</c:v>
                </c:pt>
                <c:pt idx="17">
                  <c:v>3.9416666666666611</c:v>
                </c:pt>
                <c:pt idx="18">
                  <c:v>3.9416666666666611</c:v>
                </c:pt>
                <c:pt idx="19">
                  <c:v>3.9416666666666611</c:v>
                </c:pt>
                <c:pt idx="20">
                  <c:v>3.9416666666666611</c:v>
                </c:pt>
                <c:pt idx="21">
                  <c:v>3.9416666666666611</c:v>
                </c:pt>
                <c:pt idx="22">
                  <c:v>3.9416666666666611</c:v>
                </c:pt>
                <c:pt idx="24">
                  <c:v>5.6749999999999972</c:v>
                </c:pt>
                <c:pt idx="25">
                  <c:v>5.6749999999999972</c:v>
                </c:pt>
                <c:pt idx="26">
                  <c:v>5.6749999999999972</c:v>
                </c:pt>
                <c:pt idx="27">
                  <c:v>5.6749999999999972</c:v>
                </c:pt>
                <c:pt idx="28">
                  <c:v>5.6749999999999972</c:v>
                </c:pt>
                <c:pt idx="29">
                  <c:v>5.6749999999999972</c:v>
                </c:pt>
                <c:pt idx="30">
                  <c:v>5.6749999999999972</c:v>
                </c:pt>
                <c:pt idx="31">
                  <c:v>5.6749999999999972</c:v>
                </c:pt>
                <c:pt idx="32">
                  <c:v>5.6749999999999972</c:v>
                </c:pt>
                <c:pt idx="33">
                  <c:v>5.6749999999999972</c:v>
                </c:pt>
                <c:pt idx="34">
                  <c:v>5.6749999999999972</c:v>
                </c:pt>
                <c:pt idx="36">
                  <c:v>1.732707033361504</c:v>
                </c:pt>
                <c:pt idx="37">
                  <c:v>1.732707033361504</c:v>
                </c:pt>
                <c:pt idx="38">
                  <c:v>1.732707033361504</c:v>
                </c:pt>
                <c:pt idx="39">
                  <c:v>1.732707033361504</c:v>
                </c:pt>
                <c:pt idx="40">
                  <c:v>1.732707033361504</c:v>
                </c:pt>
                <c:pt idx="41">
                  <c:v>1.732707033361504</c:v>
                </c:pt>
                <c:pt idx="42">
                  <c:v>1.732707033361504</c:v>
                </c:pt>
                <c:pt idx="43">
                  <c:v>1.732707033361504</c:v>
                </c:pt>
                <c:pt idx="44">
                  <c:v>1.732707033361504</c:v>
                </c:pt>
                <c:pt idx="45">
                  <c:v>1.732707033361504</c:v>
                </c:pt>
                <c:pt idx="46">
                  <c:v>1.732707033361504</c:v>
                </c:pt>
                <c:pt idx="48">
                  <c:v>-0.20833333333333334</c:v>
                </c:pt>
                <c:pt idx="49">
                  <c:v>-0.20833333333333334</c:v>
                </c:pt>
                <c:pt idx="50">
                  <c:v>-0.20833333333333334</c:v>
                </c:pt>
                <c:pt idx="51">
                  <c:v>-0.20833333333333334</c:v>
                </c:pt>
                <c:pt idx="52">
                  <c:v>-0.20833333333333334</c:v>
                </c:pt>
                <c:pt idx="53">
                  <c:v>-0.20833333333333334</c:v>
                </c:pt>
                <c:pt idx="54">
                  <c:v>-0.20833333333333334</c:v>
                </c:pt>
                <c:pt idx="55">
                  <c:v>-0.20833333333333334</c:v>
                </c:pt>
                <c:pt idx="56">
                  <c:v>-0.20833333333333334</c:v>
                </c:pt>
                <c:pt idx="57">
                  <c:v>-0.20833333333333334</c:v>
                </c:pt>
                <c:pt idx="58">
                  <c:v>-0.20833333333333334</c:v>
                </c:pt>
                <c:pt idx="60">
                  <c:v>0.21239090000000002</c:v>
                </c:pt>
                <c:pt idx="61">
                  <c:v>0.21239090000000002</c:v>
                </c:pt>
                <c:pt idx="62">
                  <c:v>0.21239090000000002</c:v>
                </c:pt>
                <c:pt idx="63">
                  <c:v>0.21239090000000002</c:v>
                </c:pt>
                <c:pt idx="64">
                  <c:v>0.21239090000000002</c:v>
                </c:pt>
                <c:pt idx="65">
                  <c:v>0.21239090000000002</c:v>
                </c:pt>
                <c:pt idx="66">
                  <c:v>0.21239090000000002</c:v>
                </c:pt>
                <c:pt idx="67">
                  <c:v>0.21239090000000002</c:v>
                </c:pt>
                <c:pt idx="68">
                  <c:v>0.21239090000000002</c:v>
                </c:pt>
                <c:pt idx="69">
                  <c:v>0.21239090000000002</c:v>
                </c:pt>
                <c:pt idx="70">
                  <c:v>0.21239090000000002</c:v>
                </c:pt>
                <c:pt idx="72">
                  <c:v>2.1071561666666665</c:v>
                </c:pt>
                <c:pt idx="73">
                  <c:v>2.1071561666666665</c:v>
                </c:pt>
                <c:pt idx="74">
                  <c:v>2.1071561666666665</c:v>
                </c:pt>
                <c:pt idx="75">
                  <c:v>2.1071561666666665</c:v>
                </c:pt>
                <c:pt idx="76">
                  <c:v>2.1071561666666665</c:v>
                </c:pt>
                <c:pt idx="77">
                  <c:v>2.1071561666666665</c:v>
                </c:pt>
                <c:pt idx="78">
                  <c:v>2.1071561666666665</c:v>
                </c:pt>
                <c:pt idx="79">
                  <c:v>2.1071561666666665</c:v>
                </c:pt>
                <c:pt idx="80">
                  <c:v>2.1071561666666665</c:v>
                </c:pt>
                <c:pt idx="81">
                  <c:v>2.1071561666666665</c:v>
                </c:pt>
                <c:pt idx="82">
                  <c:v>2.1071561666666665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220992"/>
        <c:axId val="175226880"/>
      </c:lineChart>
      <c:dateAx>
        <c:axId val="17522099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75226880"/>
        <c:crosses val="autoZero"/>
        <c:auto val="1"/>
        <c:lblOffset val="100"/>
        <c:baseTimeUnit val="months"/>
      </c:dateAx>
      <c:valAx>
        <c:axId val="175226880"/>
        <c:scaling>
          <c:orientation val="minMax"/>
          <c:max val="7"/>
          <c:min val="-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2209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egendEntry>
        <c:idx val="1"/>
        <c:delete val="1"/>
      </c:legendEntry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664365653715254E-2"/>
          <c:y val="4.7012193096116157E-2"/>
          <c:w val="0.93024001736111106"/>
          <c:h val="0.7717057843339878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'consumer confidence'!$C$1</c:f>
              <c:strCache>
                <c:ptCount val="1"/>
                <c:pt idx="0">
                  <c:v>General elections</c:v>
                </c:pt>
              </c:strCache>
            </c:strRef>
          </c:tx>
          <c:spPr>
            <a:solidFill>
              <a:srgbClr val="B3C0D5"/>
            </a:solidFill>
            <a:ln w="25400">
              <a:noFill/>
            </a:ln>
          </c:spPr>
          <c:invertIfNegative val="0"/>
          <c:cat>
            <c:numRef>
              <c:f>'consumer confidence'!$A$2:$A$271</c:f>
              <c:numCache>
                <c:formatCode>[$-409]mmm\-yy;@</c:formatCode>
                <c:ptCount val="270"/>
                <c:pt idx="0">
                  <c:v>34001</c:v>
                </c:pt>
                <c:pt idx="1">
                  <c:v>34029</c:v>
                </c:pt>
                <c:pt idx="2">
                  <c:v>34060</c:v>
                </c:pt>
                <c:pt idx="3">
                  <c:v>34090</c:v>
                </c:pt>
                <c:pt idx="4">
                  <c:v>34121</c:v>
                </c:pt>
                <c:pt idx="5">
                  <c:v>34151</c:v>
                </c:pt>
                <c:pt idx="6">
                  <c:v>34182</c:v>
                </c:pt>
                <c:pt idx="7">
                  <c:v>34213</c:v>
                </c:pt>
                <c:pt idx="8">
                  <c:v>34243</c:v>
                </c:pt>
                <c:pt idx="9">
                  <c:v>34274</c:v>
                </c:pt>
                <c:pt idx="10">
                  <c:v>34304</c:v>
                </c:pt>
                <c:pt idx="11">
                  <c:v>34335</c:v>
                </c:pt>
                <c:pt idx="12">
                  <c:v>34366</c:v>
                </c:pt>
                <c:pt idx="13">
                  <c:v>34394</c:v>
                </c:pt>
                <c:pt idx="14">
                  <c:v>34425</c:v>
                </c:pt>
                <c:pt idx="15">
                  <c:v>34455</c:v>
                </c:pt>
                <c:pt idx="16">
                  <c:v>34486</c:v>
                </c:pt>
                <c:pt idx="17">
                  <c:v>34516</c:v>
                </c:pt>
                <c:pt idx="18">
                  <c:v>34547</c:v>
                </c:pt>
                <c:pt idx="19">
                  <c:v>34578</c:v>
                </c:pt>
                <c:pt idx="20">
                  <c:v>34608</c:v>
                </c:pt>
                <c:pt idx="21">
                  <c:v>34639</c:v>
                </c:pt>
                <c:pt idx="22">
                  <c:v>34669</c:v>
                </c:pt>
                <c:pt idx="23">
                  <c:v>34700</c:v>
                </c:pt>
                <c:pt idx="24">
                  <c:v>34731</c:v>
                </c:pt>
                <c:pt idx="25">
                  <c:v>34759</c:v>
                </c:pt>
                <c:pt idx="26">
                  <c:v>34790</c:v>
                </c:pt>
                <c:pt idx="27">
                  <c:v>34820</c:v>
                </c:pt>
                <c:pt idx="28">
                  <c:v>34851</c:v>
                </c:pt>
                <c:pt idx="29">
                  <c:v>34881</c:v>
                </c:pt>
                <c:pt idx="30">
                  <c:v>34912</c:v>
                </c:pt>
                <c:pt idx="31">
                  <c:v>34943</c:v>
                </c:pt>
                <c:pt idx="32">
                  <c:v>34973</c:v>
                </c:pt>
                <c:pt idx="33">
                  <c:v>35004</c:v>
                </c:pt>
                <c:pt idx="34">
                  <c:v>35034</c:v>
                </c:pt>
                <c:pt idx="35">
                  <c:v>35065</c:v>
                </c:pt>
                <c:pt idx="36">
                  <c:v>35096</c:v>
                </c:pt>
                <c:pt idx="37">
                  <c:v>35125</c:v>
                </c:pt>
                <c:pt idx="38">
                  <c:v>35156</c:v>
                </c:pt>
                <c:pt idx="39">
                  <c:v>35186</c:v>
                </c:pt>
                <c:pt idx="40">
                  <c:v>35217</c:v>
                </c:pt>
                <c:pt idx="41">
                  <c:v>35247</c:v>
                </c:pt>
                <c:pt idx="42">
                  <c:v>35278</c:v>
                </c:pt>
                <c:pt idx="43">
                  <c:v>35309</c:v>
                </c:pt>
                <c:pt idx="44">
                  <c:v>35339</c:v>
                </c:pt>
                <c:pt idx="45">
                  <c:v>35370</c:v>
                </c:pt>
                <c:pt idx="46">
                  <c:v>35400</c:v>
                </c:pt>
                <c:pt idx="47">
                  <c:v>35431</c:v>
                </c:pt>
                <c:pt idx="48">
                  <c:v>35462</c:v>
                </c:pt>
                <c:pt idx="49">
                  <c:v>35490</c:v>
                </c:pt>
                <c:pt idx="50">
                  <c:v>35521</c:v>
                </c:pt>
                <c:pt idx="51">
                  <c:v>35551</c:v>
                </c:pt>
                <c:pt idx="52">
                  <c:v>35582</c:v>
                </c:pt>
                <c:pt idx="53">
                  <c:v>35612</c:v>
                </c:pt>
                <c:pt idx="54">
                  <c:v>35643</c:v>
                </c:pt>
                <c:pt idx="55">
                  <c:v>35674</c:v>
                </c:pt>
                <c:pt idx="56">
                  <c:v>35704</c:v>
                </c:pt>
                <c:pt idx="57">
                  <c:v>35735</c:v>
                </c:pt>
                <c:pt idx="58">
                  <c:v>35765</c:v>
                </c:pt>
                <c:pt idx="59">
                  <c:v>35796</c:v>
                </c:pt>
                <c:pt idx="60">
                  <c:v>35827</c:v>
                </c:pt>
                <c:pt idx="61">
                  <c:v>35855</c:v>
                </c:pt>
                <c:pt idx="62">
                  <c:v>35886</c:v>
                </c:pt>
                <c:pt idx="63">
                  <c:v>35916</c:v>
                </c:pt>
                <c:pt idx="64">
                  <c:v>35947</c:v>
                </c:pt>
                <c:pt idx="65">
                  <c:v>35977</c:v>
                </c:pt>
                <c:pt idx="66">
                  <c:v>36008</c:v>
                </c:pt>
                <c:pt idx="67">
                  <c:v>36039</c:v>
                </c:pt>
                <c:pt idx="68">
                  <c:v>36069</c:v>
                </c:pt>
                <c:pt idx="69">
                  <c:v>36100</c:v>
                </c:pt>
                <c:pt idx="70">
                  <c:v>36130</c:v>
                </c:pt>
                <c:pt idx="71">
                  <c:v>36161</c:v>
                </c:pt>
                <c:pt idx="72">
                  <c:v>36192</c:v>
                </c:pt>
                <c:pt idx="73">
                  <c:v>36220</c:v>
                </c:pt>
                <c:pt idx="74">
                  <c:v>36251</c:v>
                </c:pt>
                <c:pt idx="75">
                  <c:v>36281</c:v>
                </c:pt>
                <c:pt idx="76">
                  <c:v>36312</c:v>
                </c:pt>
                <c:pt idx="77">
                  <c:v>36342</c:v>
                </c:pt>
                <c:pt idx="78">
                  <c:v>36373</c:v>
                </c:pt>
                <c:pt idx="79">
                  <c:v>36404</c:v>
                </c:pt>
                <c:pt idx="80">
                  <c:v>36434</c:v>
                </c:pt>
                <c:pt idx="81">
                  <c:v>36465</c:v>
                </c:pt>
                <c:pt idx="82">
                  <c:v>36495</c:v>
                </c:pt>
                <c:pt idx="83">
                  <c:v>36526</c:v>
                </c:pt>
                <c:pt idx="84">
                  <c:v>36557</c:v>
                </c:pt>
                <c:pt idx="85">
                  <c:v>36586</c:v>
                </c:pt>
                <c:pt idx="86">
                  <c:v>36617</c:v>
                </c:pt>
                <c:pt idx="87">
                  <c:v>36647</c:v>
                </c:pt>
                <c:pt idx="88">
                  <c:v>36678</c:v>
                </c:pt>
                <c:pt idx="89">
                  <c:v>36708</c:v>
                </c:pt>
                <c:pt idx="90">
                  <c:v>36739</c:v>
                </c:pt>
                <c:pt idx="91">
                  <c:v>36770</c:v>
                </c:pt>
                <c:pt idx="92">
                  <c:v>36800</c:v>
                </c:pt>
                <c:pt idx="93">
                  <c:v>36831</c:v>
                </c:pt>
                <c:pt idx="94">
                  <c:v>36861</c:v>
                </c:pt>
                <c:pt idx="95">
                  <c:v>36892</c:v>
                </c:pt>
                <c:pt idx="96">
                  <c:v>36923</c:v>
                </c:pt>
                <c:pt idx="97">
                  <c:v>36951</c:v>
                </c:pt>
                <c:pt idx="98">
                  <c:v>36982</c:v>
                </c:pt>
                <c:pt idx="99">
                  <c:v>37012</c:v>
                </c:pt>
                <c:pt idx="100">
                  <c:v>37043</c:v>
                </c:pt>
                <c:pt idx="101">
                  <c:v>37073</c:v>
                </c:pt>
                <c:pt idx="102">
                  <c:v>37104</c:v>
                </c:pt>
                <c:pt idx="103">
                  <c:v>37135</c:v>
                </c:pt>
                <c:pt idx="104">
                  <c:v>37165</c:v>
                </c:pt>
                <c:pt idx="105">
                  <c:v>37196</c:v>
                </c:pt>
                <c:pt idx="106">
                  <c:v>37226</c:v>
                </c:pt>
                <c:pt idx="107">
                  <c:v>37257</c:v>
                </c:pt>
                <c:pt idx="108">
                  <c:v>37288</c:v>
                </c:pt>
                <c:pt idx="109">
                  <c:v>37316</c:v>
                </c:pt>
                <c:pt idx="110">
                  <c:v>37347</c:v>
                </c:pt>
                <c:pt idx="111">
                  <c:v>37377</c:v>
                </c:pt>
                <c:pt idx="112">
                  <c:v>37408</c:v>
                </c:pt>
                <c:pt idx="113">
                  <c:v>37438</c:v>
                </c:pt>
                <c:pt idx="114">
                  <c:v>37469</c:v>
                </c:pt>
                <c:pt idx="115">
                  <c:v>37500</c:v>
                </c:pt>
                <c:pt idx="116">
                  <c:v>37530</c:v>
                </c:pt>
                <c:pt idx="117">
                  <c:v>37561</c:v>
                </c:pt>
                <c:pt idx="118">
                  <c:v>37591</c:v>
                </c:pt>
                <c:pt idx="119">
                  <c:v>37622</c:v>
                </c:pt>
                <c:pt idx="120">
                  <c:v>37653</c:v>
                </c:pt>
                <c:pt idx="121">
                  <c:v>37681</c:v>
                </c:pt>
                <c:pt idx="122">
                  <c:v>37712</c:v>
                </c:pt>
                <c:pt idx="123">
                  <c:v>37742</c:v>
                </c:pt>
                <c:pt idx="124">
                  <c:v>37773</c:v>
                </c:pt>
                <c:pt idx="125">
                  <c:v>37803</c:v>
                </c:pt>
                <c:pt idx="126">
                  <c:v>37834</c:v>
                </c:pt>
                <c:pt idx="127">
                  <c:v>37865</c:v>
                </c:pt>
                <c:pt idx="128">
                  <c:v>37895</c:v>
                </c:pt>
                <c:pt idx="129">
                  <c:v>37926</c:v>
                </c:pt>
                <c:pt idx="130">
                  <c:v>37956</c:v>
                </c:pt>
                <c:pt idx="131">
                  <c:v>37987</c:v>
                </c:pt>
                <c:pt idx="132">
                  <c:v>38018</c:v>
                </c:pt>
                <c:pt idx="133">
                  <c:v>38047</c:v>
                </c:pt>
                <c:pt idx="134">
                  <c:v>38078</c:v>
                </c:pt>
                <c:pt idx="135">
                  <c:v>38108</c:v>
                </c:pt>
                <c:pt idx="136">
                  <c:v>38139</c:v>
                </c:pt>
                <c:pt idx="137">
                  <c:v>38169</c:v>
                </c:pt>
                <c:pt idx="138">
                  <c:v>38200</c:v>
                </c:pt>
                <c:pt idx="139">
                  <c:v>38231</c:v>
                </c:pt>
                <c:pt idx="140">
                  <c:v>38261</c:v>
                </c:pt>
                <c:pt idx="141">
                  <c:v>38292</c:v>
                </c:pt>
                <c:pt idx="142">
                  <c:v>38322</c:v>
                </c:pt>
                <c:pt idx="143">
                  <c:v>38353</c:v>
                </c:pt>
                <c:pt idx="144">
                  <c:v>38384</c:v>
                </c:pt>
                <c:pt idx="145">
                  <c:v>38412</c:v>
                </c:pt>
                <c:pt idx="146">
                  <c:v>38443</c:v>
                </c:pt>
                <c:pt idx="147">
                  <c:v>38473</c:v>
                </c:pt>
                <c:pt idx="148">
                  <c:v>38504</c:v>
                </c:pt>
                <c:pt idx="149">
                  <c:v>38534</c:v>
                </c:pt>
                <c:pt idx="150">
                  <c:v>38565</c:v>
                </c:pt>
                <c:pt idx="151">
                  <c:v>38596</c:v>
                </c:pt>
                <c:pt idx="152">
                  <c:v>38626</c:v>
                </c:pt>
                <c:pt idx="153">
                  <c:v>38657</c:v>
                </c:pt>
                <c:pt idx="154">
                  <c:v>38687</c:v>
                </c:pt>
                <c:pt idx="155">
                  <c:v>38718</c:v>
                </c:pt>
                <c:pt idx="156">
                  <c:v>38749</c:v>
                </c:pt>
                <c:pt idx="157">
                  <c:v>38777</c:v>
                </c:pt>
                <c:pt idx="158">
                  <c:v>38808</c:v>
                </c:pt>
                <c:pt idx="159">
                  <c:v>38838</c:v>
                </c:pt>
                <c:pt idx="160">
                  <c:v>38869</c:v>
                </c:pt>
                <c:pt idx="161">
                  <c:v>38899</c:v>
                </c:pt>
                <c:pt idx="162">
                  <c:v>38930</c:v>
                </c:pt>
                <c:pt idx="163">
                  <c:v>38961</c:v>
                </c:pt>
                <c:pt idx="164">
                  <c:v>38991</c:v>
                </c:pt>
                <c:pt idx="165">
                  <c:v>39022</c:v>
                </c:pt>
                <c:pt idx="166">
                  <c:v>39052</c:v>
                </c:pt>
                <c:pt idx="167">
                  <c:v>39083</c:v>
                </c:pt>
                <c:pt idx="168">
                  <c:v>39114</c:v>
                </c:pt>
                <c:pt idx="169">
                  <c:v>39142</c:v>
                </c:pt>
                <c:pt idx="170">
                  <c:v>39173</c:v>
                </c:pt>
                <c:pt idx="171">
                  <c:v>39203</c:v>
                </c:pt>
                <c:pt idx="172">
                  <c:v>39234</c:v>
                </c:pt>
                <c:pt idx="173">
                  <c:v>39264</c:v>
                </c:pt>
                <c:pt idx="174">
                  <c:v>39295</c:v>
                </c:pt>
                <c:pt idx="175">
                  <c:v>39326</c:v>
                </c:pt>
                <c:pt idx="176">
                  <c:v>39356</c:v>
                </c:pt>
                <c:pt idx="177">
                  <c:v>39387</c:v>
                </c:pt>
                <c:pt idx="178">
                  <c:v>39417</c:v>
                </c:pt>
                <c:pt idx="179">
                  <c:v>39448</c:v>
                </c:pt>
                <c:pt idx="180">
                  <c:v>39479</c:v>
                </c:pt>
                <c:pt idx="181">
                  <c:v>39508</c:v>
                </c:pt>
                <c:pt idx="182">
                  <c:v>39539</c:v>
                </c:pt>
                <c:pt idx="183">
                  <c:v>39569</c:v>
                </c:pt>
                <c:pt idx="184">
                  <c:v>39600</c:v>
                </c:pt>
                <c:pt idx="185">
                  <c:v>39630</c:v>
                </c:pt>
                <c:pt idx="186">
                  <c:v>39661</c:v>
                </c:pt>
                <c:pt idx="187">
                  <c:v>39692</c:v>
                </c:pt>
                <c:pt idx="188">
                  <c:v>39722</c:v>
                </c:pt>
                <c:pt idx="189">
                  <c:v>39753</c:v>
                </c:pt>
                <c:pt idx="190">
                  <c:v>39783</c:v>
                </c:pt>
                <c:pt idx="191">
                  <c:v>39814</c:v>
                </c:pt>
                <c:pt idx="192">
                  <c:v>39845</c:v>
                </c:pt>
                <c:pt idx="193">
                  <c:v>39873</c:v>
                </c:pt>
                <c:pt idx="194">
                  <c:v>39904</c:v>
                </c:pt>
                <c:pt idx="195">
                  <c:v>39934</c:v>
                </c:pt>
                <c:pt idx="196">
                  <c:v>39965</c:v>
                </c:pt>
                <c:pt idx="197">
                  <c:v>39995</c:v>
                </c:pt>
                <c:pt idx="198">
                  <c:v>40026</c:v>
                </c:pt>
                <c:pt idx="199">
                  <c:v>40057</c:v>
                </c:pt>
                <c:pt idx="200">
                  <c:v>40087</c:v>
                </c:pt>
                <c:pt idx="201">
                  <c:v>40118</c:v>
                </c:pt>
                <c:pt idx="202">
                  <c:v>40148</c:v>
                </c:pt>
                <c:pt idx="203">
                  <c:v>40179</c:v>
                </c:pt>
                <c:pt idx="204">
                  <c:v>40210</c:v>
                </c:pt>
                <c:pt idx="205">
                  <c:v>40238</c:v>
                </c:pt>
                <c:pt idx="206">
                  <c:v>40269</c:v>
                </c:pt>
                <c:pt idx="207">
                  <c:v>40299</c:v>
                </c:pt>
                <c:pt idx="208">
                  <c:v>40330</c:v>
                </c:pt>
                <c:pt idx="209">
                  <c:v>40360</c:v>
                </c:pt>
                <c:pt idx="210">
                  <c:v>40391</c:v>
                </c:pt>
                <c:pt idx="211">
                  <c:v>40422</c:v>
                </c:pt>
                <c:pt idx="212">
                  <c:v>40452</c:v>
                </c:pt>
                <c:pt idx="213">
                  <c:v>40483</c:v>
                </c:pt>
                <c:pt idx="214">
                  <c:v>40513</c:v>
                </c:pt>
                <c:pt idx="215">
                  <c:v>40544</c:v>
                </c:pt>
                <c:pt idx="216">
                  <c:v>40575</c:v>
                </c:pt>
                <c:pt idx="217">
                  <c:v>40603</c:v>
                </c:pt>
                <c:pt idx="218">
                  <c:v>40634</c:v>
                </c:pt>
                <c:pt idx="219">
                  <c:v>40664</c:v>
                </c:pt>
                <c:pt idx="220">
                  <c:v>40695</c:v>
                </c:pt>
                <c:pt idx="221">
                  <c:v>40725</c:v>
                </c:pt>
                <c:pt idx="222">
                  <c:v>40756</c:v>
                </c:pt>
                <c:pt idx="223">
                  <c:v>40787</c:v>
                </c:pt>
                <c:pt idx="224">
                  <c:v>40817</c:v>
                </c:pt>
                <c:pt idx="225">
                  <c:v>40848</c:v>
                </c:pt>
                <c:pt idx="226">
                  <c:v>40878</c:v>
                </c:pt>
                <c:pt idx="227">
                  <c:v>40909</c:v>
                </c:pt>
                <c:pt idx="228">
                  <c:v>40940</c:v>
                </c:pt>
                <c:pt idx="229">
                  <c:v>40969</c:v>
                </c:pt>
                <c:pt idx="230">
                  <c:v>41000</c:v>
                </c:pt>
                <c:pt idx="231">
                  <c:v>41030</c:v>
                </c:pt>
                <c:pt idx="232">
                  <c:v>41061</c:v>
                </c:pt>
                <c:pt idx="233">
                  <c:v>41091</c:v>
                </c:pt>
                <c:pt idx="234">
                  <c:v>41122</c:v>
                </c:pt>
                <c:pt idx="235">
                  <c:v>41153</c:v>
                </c:pt>
                <c:pt idx="236">
                  <c:v>41183</c:v>
                </c:pt>
                <c:pt idx="237">
                  <c:v>41214</c:v>
                </c:pt>
                <c:pt idx="238">
                  <c:v>41244</c:v>
                </c:pt>
                <c:pt idx="239">
                  <c:v>41275</c:v>
                </c:pt>
                <c:pt idx="240">
                  <c:v>41306</c:v>
                </c:pt>
                <c:pt idx="241">
                  <c:v>41334</c:v>
                </c:pt>
                <c:pt idx="242">
                  <c:v>41365</c:v>
                </c:pt>
                <c:pt idx="243">
                  <c:v>41395</c:v>
                </c:pt>
                <c:pt idx="244">
                  <c:v>41426</c:v>
                </c:pt>
                <c:pt idx="245">
                  <c:v>41456</c:v>
                </c:pt>
                <c:pt idx="246">
                  <c:v>41487</c:v>
                </c:pt>
                <c:pt idx="247">
                  <c:v>41518</c:v>
                </c:pt>
                <c:pt idx="248">
                  <c:v>41548</c:v>
                </c:pt>
                <c:pt idx="249">
                  <c:v>41579</c:v>
                </c:pt>
                <c:pt idx="250">
                  <c:v>41609</c:v>
                </c:pt>
                <c:pt idx="251">
                  <c:v>41640</c:v>
                </c:pt>
                <c:pt idx="252">
                  <c:v>41671</c:v>
                </c:pt>
                <c:pt idx="253">
                  <c:v>41699</c:v>
                </c:pt>
                <c:pt idx="254">
                  <c:v>41730</c:v>
                </c:pt>
                <c:pt idx="255">
                  <c:v>41760</c:v>
                </c:pt>
                <c:pt idx="256">
                  <c:v>41791</c:v>
                </c:pt>
                <c:pt idx="257">
                  <c:v>41821</c:v>
                </c:pt>
                <c:pt idx="258">
                  <c:v>41852</c:v>
                </c:pt>
                <c:pt idx="259">
                  <c:v>41883</c:v>
                </c:pt>
                <c:pt idx="260">
                  <c:v>41913</c:v>
                </c:pt>
                <c:pt idx="261">
                  <c:v>41944</c:v>
                </c:pt>
                <c:pt idx="262">
                  <c:v>41974</c:v>
                </c:pt>
                <c:pt idx="263">
                  <c:v>42005</c:v>
                </c:pt>
                <c:pt idx="264">
                  <c:v>42036</c:v>
                </c:pt>
                <c:pt idx="265">
                  <c:v>42064</c:v>
                </c:pt>
                <c:pt idx="266">
                  <c:v>42095</c:v>
                </c:pt>
                <c:pt idx="267">
                  <c:v>42125</c:v>
                </c:pt>
                <c:pt idx="268">
                  <c:v>42156</c:v>
                </c:pt>
                <c:pt idx="269">
                  <c:v>42186</c:v>
                </c:pt>
              </c:numCache>
            </c:numRef>
          </c:cat>
          <c:val>
            <c:numRef>
              <c:f>'consumer confidence'!$C$2:$C$269</c:f>
              <c:numCache>
                <c:formatCode>General</c:formatCode>
                <c:ptCount val="268"/>
                <c:pt idx="0">
                  <c:v>-70</c:v>
                </c:pt>
                <c:pt idx="1">
                  <c:v>-70</c:v>
                </c:pt>
                <c:pt idx="2">
                  <c:v>-70</c:v>
                </c:pt>
                <c:pt idx="3">
                  <c:v>-70</c:v>
                </c:pt>
                <c:pt idx="4">
                  <c:v>-70</c:v>
                </c:pt>
                <c:pt idx="5">
                  <c:v>-70</c:v>
                </c:pt>
                <c:pt idx="6">
                  <c:v>-70</c:v>
                </c:pt>
                <c:pt idx="7">
                  <c:v>-70</c:v>
                </c:pt>
                <c:pt idx="8">
                  <c:v>-70</c:v>
                </c:pt>
                <c:pt idx="9">
                  <c:v>-70</c:v>
                </c:pt>
                <c:pt idx="10">
                  <c:v>-70</c:v>
                </c:pt>
                <c:pt idx="11">
                  <c:v>-70</c:v>
                </c:pt>
                <c:pt idx="12">
                  <c:v>-70</c:v>
                </c:pt>
                <c:pt idx="13">
                  <c:v>-70</c:v>
                </c:pt>
                <c:pt idx="14">
                  <c:v>-70</c:v>
                </c:pt>
                <c:pt idx="15">
                  <c:v>10</c:v>
                </c:pt>
                <c:pt idx="16">
                  <c:v>-70</c:v>
                </c:pt>
                <c:pt idx="17">
                  <c:v>-70</c:v>
                </c:pt>
                <c:pt idx="18">
                  <c:v>-70</c:v>
                </c:pt>
                <c:pt idx="19">
                  <c:v>-70</c:v>
                </c:pt>
                <c:pt idx="20">
                  <c:v>-70</c:v>
                </c:pt>
                <c:pt idx="21">
                  <c:v>-70</c:v>
                </c:pt>
                <c:pt idx="22">
                  <c:v>-70</c:v>
                </c:pt>
                <c:pt idx="23">
                  <c:v>-70</c:v>
                </c:pt>
                <c:pt idx="24">
                  <c:v>-70</c:v>
                </c:pt>
                <c:pt idx="25">
                  <c:v>-70</c:v>
                </c:pt>
                <c:pt idx="26">
                  <c:v>-70</c:v>
                </c:pt>
                <c:pt idx="27">
                  <c:v>-70</c:v>
                </c:pt>
                <c:pt idx="28">
                  <c:v>-70</c:v>
                </c:pt>
                <c:pt idx="29">
                  <c:v>-70</c:v>
                </c:pt>
                <c:pt idx="30">
                  <c:v>-70</c:v>
                </c:pt>
                <c:pt idx="31">
                  <c:v>-70</c:v>
                </c:pt>
                <c:pt idx="32">
                  <c:v>-70</c:v>
                </c:pt>
                <c:pt idx="33">
                  <c:v>-70</c:v>
                </c:pt>
                <c:pt idx="34">
                  <c:v>-70</c:v>
                </c:pt>
                <c:pt idx="35">
                  <c:v>-70</c:v>
                </c:pt>
                <c:pt idx="36">
                  <c:v>-70</c:v>
                </c:pt>
                <c:pt idx="37">
                  <c:v>-70</c:v>
                </c:pt>
                <c:pt idx="38">
                  <c:v>-70</c:v>
                </c:pt>
                <c:pt idx="39">
                  <c:v>-70</c:v>
                </c:pt>
                <c:pt idx="40">
                  <c:v>-70</c:v>
                </c:pt>
                <c:pt idx="41">
                  <c:v>-70</c:v>
                </c:pt>
                <c:pt idx="42">
                  <c:v>-70</c:v>
                </c:pt>
                <c:pt idx="43">
                  <c:v>-70</c:v>
                </c:pt>
                <c:pt idx="44">
                  <c:v>-70</c:v>
                </c:pt>
                <c:pt idx="45">
                  <c:v>-70</c:v>
                </c:pt>
                <c:pt idx="46">
                  <c:v>-70</c:v>
                </c:pt>
                <c:pt idx="47">
                  <c:v>-70</c:v>
                </c:pt>
                <c:pt idx="48">
                  <c:v>-70</c:v>
                </c:pt>
                <c:pt idx="49">
                  <c:v>-70</c:v>
                </c:pt>
                <c:pt idx="50">
                  <c:v>-70</c:v>
                </c:pt>
                <c:pt idx="51">
                  <c:v>-70</c:v>
                </c:pt>
                <c:pt idx="52">
                  <c:v>-70</c:v>
                </c:pt>
                <c:pt idx="53">
                  <c:v>-70</c:v>
                </c:pt>
                <c:pt idx="54">
                  <c:v>-70</c:v>
                </c:pt>
                <c:pt idx="55">
                  <c:v>-70</c:v>
                </c:pt>
                <c:pt idx="56">
                  <c:v>-70</c:v>
                </c:pt>
                <c:pt idx="57">
                  <c:v>-70</c:v>
                </c:pt>
                <c:pt idx="58">
                  <c:v>-70</c:v>
                </c:pt>
                <c:pt idx="59">
                  <c:v>-70</c:v>
                </c:pt>
                <c:pt idx="60">
                  <c:v>-70</c:v>
                </c:pt>
                <c:pt idx="61">
                  <c:v>-70</c:v>
                </c:pt>
                <c:pt idx="62">
                  <c:v>-70</c:v>
                </c:pt>
                <c:pt idx="63">
                  <c:v>10</c:v>
                </c:pt>
                <c:pt idx="64">
                  <c:v>-70</c:v>
                </c:pt>
                <c:pt idx="65">
                  <c:v>-70</c:v>
                </c:pt>
                <c:pt idx="66">
                  <c:v>-70</c:v>
                </c:pt>
                <c:pt idx="67">
                  <c:v>-70</c:v>
                </c:pt>
                <c:pt idx="68">
                  <c:v>-70</c:v>
                </c:pt>
                <c:pt idx="69">
                  <c:v>-70</c:v>
                </c:pt>
                <c:pt idx="70">
                  <c:v>-70</c:v>
                </c:pt>
                <c:pt idx="71">
                  <c:v>-70</c:v>
                </c:pt>
                <c:pt idx="72">
                  <c:v>-70</c:v>
                </c:pt>
                <c:pt idx="73">
                  <c:v>-70</c:v>
                </c:pt>
                <c:pt idx="74">
                  <c:v>-70</c:v>
                </c:pt>
                <c:pt idx="75">
                  <c:v>-70</c:v>
                </c:pt>
                <c:pt idx="76">
                  <c:v>-70</c:v>
                </c:pt>
                <c:pt idx="77">
                  <c:v>-70</c:v>
                </c:pt>
                <c:pt idx="78">
                  <c:v>-70</c:v>
                </c:pt>
                <c:pt idx="79">
                  <c:v>-70</c:v>
                </c:pt>
                <c:pt idx="80">
                  <c:v>-70</c:v>
                </c:pt>
                <c:pt idx="81">
                  <c:v>-70</c:v>
                </c:pt>
                <c:pt idx="82">
                  <c:v>-70</c:v>
                </c:pt>
                <c:pt idx="83">
                  <c:v>-70</c:v>
                </c:pt>
                <c:pt idx="84">
                  <c:v>-70</c:v>
                </c:pt>
                <c:pt idx="85">
                  <c:v>-70</c:v>
                </c:pt>
                <c:pt idx="86">
                  <c:v>-70</c:v>
                </c:pt>
                <c:pt idx="87">
                  <c:v>-70</c:v>
                </c:pt>
                <c:pt idx="88">
                  <c:v>-70</c:v>
                </c:pt>
                <c:pt idx="89">
                  <c:v>-70</c:v>
                </c:pt>
                <c:pt idx="90">
                  <c:v>-70</c:v>
                </c:pt>
                <c:pt idx="91">
                  <c:v>-70</c:v>
                </c:pt>
                <c:pt idx="92">
                  <c:v>-70</c:v>
                </c:pt>
                <c:pt idx="93">
                  <c:v>-70</c:v>
                </c:pt>
                <c:pt idx="94">
                  <c:v>-70</c:v>
                </c:pt>
                <c:pt idx="95">
                  <c:v>-70</c:v>
                </c:pt>
                <c:pt idx="96">
                  <c:v>-70</c:v>
                </c:pt>
                <c:pt idx="97">
                  <c:v>-70</c:v>
                </c:pt>
                <c:pt idx="98">
                  <c:v>-70</c:v>
                </c:pt>
                <c:pt idx="99">
                  <c:v>-70</c:v>
                </c:pt>
                <c:pt idx="100">
                  <c:v>-70</c:v>
                </c:pt>
                <c:pt idx="101">
                  <c:v>-70</c:v>
                </c:pt>
                <c:pt idx="102">
                  <c:v>-70</c:v>
                </c:pt>
                <c:pt idx="103">
                  <c:v>-70</c:v>
                </c:pt>
                <c:pt idx="104">
                  <c:v>-70</c:v>
                </c:pt>
                <c:pt idx="105">
                  <c:v>-70</c:v>
                </c:pt>
                <c:pt idx="106">
                  <c:v>-70</c:v>
                </c:pt>
                <c:pt idx="107">
                  <c:v>-70</c:v>
                </c:pt>
                <c:pt idx="108">
                  <c:v>-70</c:v>
                </c:pt>
                <c:pt idx="109">
                  <c:v>-70</c:v>
                </c:pt>
                <c:pt idx="110">
                  <c:v>10</c:v>
                </c:pt>
                <c:pt idx="111">
                  <c:v>-70</c:v>
                </c:pt>
                <c:pt idx="112">
                  <c:v>-70</c:v>
                </c:pt>
                <c:pt idx="113">
                  <c:v>-70</c:v>
                </c:pt>
                <c:pt idx="114">
                  <c:v>-70</c:v>
                </c:pt>
                <c:pt idx="115">
                  <c:v>-70</c:v>
                </c:pt>
                <c:pt idx="116">
                  <c:v>-70</c:v>
                </c:pt>
                <c:pt idx="117">
                  <c:v>-70</c:v>
                </c:pt>
                <c:pt idx="118">
                  <c:v>-70</c:v>
                </c:pt>
                <c:pt idx="119">
                  <c:v>-70</c:v>
                </c:pt>
                <c:pt idx="120">
                  <c:v>-70</c:v>
                </c:pt>
                <c:pt idx="121">
                  <c:v>-70</c:v>
                </c:pt>
                <c:pt idx="122">
                  <c:v>-70</c:v>
                </c:pt>
                <c:pt idx="123">
                  <c:v>-70</c:v>
                </c:pt>
                <c:pt idx="124">
                  <c:v>-70</c:v>
                </c:pt>
                <c:pt idx="125">
                  <c:v>-70</c:v>
                </c:pt>
                <c:pt idx="126">
                  <c:v>-70</c:v>
                </c:pt>
                <c:pt idx="127">
                  <c:v>-70</c:v>
                </c:pt>
                <c:pt idx="128">
                  <c:v>-70</c:v>
                </c:pt>
                <c:pt idx="129">
                  <c:v>-70</c:v>
                </c:pt>
                <c:pt idx="130">
                  <c:v>-70</c:v>
                </c:pt>
                <c:pt idx="131">
                  <c:v>-70</c:v>
                </c:pt>
                <c:pt idx="132">
                  <c:v>-70</c:v>
                </c:pt>
                <c:pt idx="133">
                  <c:v>-70</c:v>
                </c:pt>
                <c:pt idx="134">
                  <c:v>-70</c:v>
                </c:pt>
                <c:pt idx="135">
                  <c:v>-70</c:v>
                </c:pt>
                <c:pt idx="136">
                  <c:v>-70</c:v>
                </c:pt>
                <c:pt idx="137">
                  <c:v>-70</c:v>
                </c:pt>
                <c:pt idx="138">
                  <c:v>-70</c:v>
                </c:pt>
                <c:pt idx="139">
                  <c:v>-70</c:v>
                </c:pt>
                <c:pt idx="140">
                  <c:v>-70</c:v>
                </c:pt>
                <c:pt idx="141">
                  <c:v>-70</c:v>
                </c:pt>
                <c:pt idx="142">
                  <c:v>-70</c:v>
                </c:pt>
                <c:pt idx="143">
                  <c:v>-70</c:v>
                </c:pt>
                <c:pt idx="144">
                  <c:v>-70</c:v>
                </c:pt>
                <c:pt idx="145">
                  <c:v>-70</c:v>
                </c:pt>
                <c:pt idx="146">
                  <c:v>-70</c:v>
                </c:pt>
                <c:pt idx="147">
                  <c:v>-70</c:v>
                </c:pt>
                <c:pt idx="148">
                  <c:v>-70</c:v>
                </c:pt>
                <c:pt idx="149">
                  <c:v>-70</c:v>
                </c:pt>
                <c:pt idx="150">
                  <c:v>-70</c:v>
                </c:pt>
                <c:pt idx="151">
                  <c:v>-70</c:v>
                </c:pt>
                <c:pt idx="152">
                  <c:v>-70</c:v>
                </c:pt>
                <c:pt idx="153">
                  <c:v>-70</c:v>
                </c:pt>
                <c:pt idx="154">
                  <c:v>-70</c:v>
                </c:pt>
                <c:pt idx="155">
                  <c:v>-70</c:v>
                </c:pt>
                <c:pt idx="156">
                  <c:v>-70</c:v>
                </c:pt>
                <c:pt idx="157">
                  <c:v>-70</c:v>
                </c:pt>
                <c:pt idx="158">
                  <c:v>10</c:v>
                </c:pt>
                <c:pt idx="159">
                  <c:v>-70</c:v>
                </c:pt>
                <c:pt idx="160">
                  <c:v>-70</c:v>
                </c:pt>
                <c:pt idx="161">
                  <c:v>-70</c:v>
                </c:pt>
                <c:pt idx="162">
                  <c:v>-70</c:v>
                </c:pt>
                <c:pt idx="163">
                  <c:v>-70</c:v>
                </c:pt>
                <c:pt idx="164">
                  <c:v>-70</c:v>
                </c:pt>
                <c:pt idx="165">
                  <c:v>-70</c:v>
                </c:pt>
                <c:pt idx="166">
                  <c:v>-70</c:v>
                </c:pt>
                <c:pt idx="167">
                  <c:v>-70</c:v>
                </c:pt>
                <c:pt idx="168">
                  <c:v>-70</c:v>
                </c:pt>
                <c:pt idx="169">
                  <c:v>-70</c:v>
                </c:pt>
                <c:pt idx="170">
                  <c:v>-70</c:v>
                </c:pt>
                <c:pt idx="171">
                  <c:v>-70</c:v>
                </c:pt>
                <c:pt idx="172">
                  <c:v>-70</c:v>
                </c:pt>
                <c:pt idx="173">
                  <c:v>-70</c:v>
                </c:pt>
                <c:pt idx="174">
                  <c:v>-70</c:v>
                </c:pt>
                <c:pt idx="175">
                  <c:v>-70</c:v>
                </c:pt>
                <c:pt idx="176">
                  <c:v>-70</c:v>
                </c:pt>
                <c:pt idx="177">
                  <c:v>-70</c:v>
                </c:pt>
                <c:pt idx="178">
                  <c:v>-70</c:v>
                </c:pt>
                <c:pt idx="179">
                  <c:v>-70</c:v>
                </c:pt>
                <c:pt idx="180">
                  <c:v>-70</c:v>
                </c:pt>
                <c:pt idx="181">
                  <c:v>-70</c:v>
                </c:pt>
                <c:pt idx="182">
                  <c:v>-70</c:v>
                </c:pt>
                <c:pt idx="183">
                  <c:v>-70</c:v>
                </c:pt>
                <c:pt idx="184">
                  <c:v>-70</c:v>
                </c:pt>
                <c:pt idx="185">
                  <c:v>-70</c:v>
                </c:pt>
                <c:pt idx="186">
                  <c:v>-70</c:v>
                </c:pt>
                <c:pt idx="187">
                  <c:v>-70</c:v>
                </c:pt>
                <c:pt idx="188">
                  <c:v>-70</c:v>
                </c:pt>
                <c:pt idx="189">
                  <c:v>-70</c:v>
                </c:pt>
                <c:pt idx="190">
                  <c:v>-70</c:v>
                </c:pt>
                <c:pt idx="191">
                  <c:v>-70</c:v>
                </c:pt>
                <c:pt idx="192">
                  <c:v>-70</c:v>
                </c:pt>
                <c:pt idx="193">
                  <c:v>-70</c:v>
                </c:pt>
                <c:pt idx="194">
                  <c:v>-70</c:v>
                </c:pt>
                <c:pt idx="195">
                  <c:v>-70</c:v>
                </c:pt>
                <c:pt idx="196">
                  <c:v>-70</c:v>
                </c:pt>
                <c:pt idx="197">
                  <c:v>-70</c:v>
                </c:pt>
                <c:pt idx="198">
                  <c:v>-70</c:v>
                </c:pt>
                <c:pt idx="199">
                  <c:v>-70</c:v>
                </c:pt>
                <c:pt idx="200">
                  <c:v>-70</c:v>
                </c:pt>
                <c:pt idx="201">
                  <c:v>-70</c:v>
                </c:pt>
                <c:pt idx="202">
                  <c:v>-70</c:v>
                </c:pt>
                <c:pt idx="203">
                  <c:v>-70</c:v>
                </c:pt>
                <c:pt idx="204">
                  <c:v>-70</c:v>
                </c:pt>
                <c:pt idx="205">
                  <c:v>-70</c:v>
                </c:pt>
                <c:pt idx="206">
                  <c:v>10</c:v>
                </c:pt>
                <c:pt idx="207">
                  <c:v>-70</c:v>
                </c:pt>
                <c:pt idx="208">
                  <c:v>-70</c:v>
                </c:pt>
                <c:pt idx="209">
                  <c:v>-70</c:v>
                </c:pt>
                <c:pt idx="210">
                  <c:v>-70</c:v>
                </c:pt>
                <c:pt idx="211">
                  <c:v>-70</c:v>
                </c:pt>
                <c:pt idx="212">
                  <c:v>-70</c:v>
                </c:pt>
                <c:pt idx="213">
                  <c:v>-70</c:v>
                </c:pt>
                <c:pt idx="214">
                  <c:v>-70</c:v>
                </c:pt>
                <c:pt idx="215">
                  <c:v>-70</c:v>
                </c:pt>
                <c:pt idx="216">
                  <c:v>-70</c:v>
                </c:pt>
                <c:pt idx="217">
                  <c:v>-70</c:v>
                </c:pt>
                <c:pt idx="218">
                  <c:v>-70</c:v>
                </c:pt>
                <c:pt idx="219">
                  <c:v>-70</c:v>
                </c:pt>
                <c:pt idx="220">
                  <c:v>-70</c:v>
                </c:pt>
                <c:pt idx="221">
                  <c:v>-70</c:v>
                </c:pt>
                <c:pt idx="222">
                  <c:v>-70</c:v>
                </c:pt>
                <c:pt idx="223">
                  <c:v>-70</c:v>
                </c:pt>
                <c:pt idx="224">
                  <c:v>-70</c:v>
                </c:pt>
                <c:pt idx="225">
                  <c:v>-70</c:v>
                </c:pt>
                <c:pt idx="226">
                  <c:v>-70</c:v>
                </c:pt>
                <c:pt idx="227">
                  <c:v>-70</c:v>
                </c:pt>
                <c:pt idx="228">
                  <c:v>-70</c:v>
                </c:pt>
                <c:pt idx="229">
                  <c:v>-70</c:v>
                </c:pt>
                <c:pt idx="230">
                  <c:v>-70</c:v>
                </c:pt>
                <c:pt idx="231">
                  <c:v>-70</c:v>
                </c:pt>
                <c:pt idx="232">
                  <c:v>-70</c:v>
                </c:pt>
                <c:pt idx="233">
                  <c:v>-70</c:v>
                </c:pt>
                <c:pt idx="234">
                  <c:v>-70</c:v>
                </c:pt>
                <c:pt idx="235">
                  <c:v>-70</c:v>
                </c:pt>
                <c:pt idx="236">
                  <c:v>-70</c:v>
                </c:pt>
                <c:pt idx="237">
                  <c:v>-70</c:v>
                </c:pt>
                <c:pt idx="238">
                  <c:v>-70</c:v>
                </c:pt>
                <c:pt idx="239">
                  <c:v>-70</c:v>
                </c:pt>
                <c:pt idx="240">
                  <c:v>-70</c:v>
                </c:pt>
                <c:pt idx="241">
                  <c:v>-70</c:v>
                </c:pt>
                <c:pt idx="242">
                  <c:v>-70</c:v>
                </c:pt>
                <c:pt idx="243">
                  <c:v>-70</c:v>
                </c:pt>
                <c:pt idx="244">
                  <c:v>-70</c:v>
                </c:pt>
                <c:pt idx="245">
                  <c:v>-70</c:v>
                </c:pt>
                <c:pt idx="246">
                  <c:v>-70</c:v>
                </c:pt>
                <c:pt idx="247">
                  <c:v>-70</c:v>
                </c:pt>
                <c:pt idx="248">
                  <c:v>-70</c:v>
                </c:pt>
                <c:pt idx="249">
                  <c:v>-70</c:v>
                </c:pt>
                <c:pt idx="250">
                  <c:v>-70</c:v>
                </c:pt>
                <c:pt idx="251">
                  <c:v>-70</c:v>
                </c:pt>
                <c:pt idx="252">
                  <c:v>-70</c:v>
                </c:pt>
                <c:pt idx="253">
                  <c:v>-70</c:v>
                </c:pt>
                <c:pt idx="254">
                  <c:v>10</c:v>
                </c:pt>
                <c:pt idx="255">
                  <c:v>-70</c:v>
                </c:pt>
                <c:pt idx="256">
                  <c:v>-70</c:v>
                </c:pt>
                <c:pt idx="257">
                  <c:v>-70</c:v>
                </c:pt>
                <c:pt idx="258">
                  <c:v>-70</c:v>
                </c:pt>
                <c:pt idx="259">
                  <c:v>-70</c:v>
                </c:pt>
                <c:pt idx="260">
                  <c:v>-70</c:v>
                </c:pt>
                <c:pt idx="261">
                  <c:v>-70</c:v>
                </c:pt>
                <c:pt idx="262">
                  <c:v>-70</c:v>
                </c:pt>
                <c:pt idx="263">
                  <c:v>-70</c:v>
                </c:pt>
                <c:pt idx="264">
                  <c:v>-70</c:v>
                </c:pt>
                <c:pt idx="265">
                  <c:v>-70</c:v>
                </c:pt>
                <c:pt idx="266">
                  <c:v>-70</c:v>
                </c:pt>
                <c:pt idx="267">
                  <c:v>-70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-21"/>
        <c:axId val="174410752"/>
        <c:axId val="174424832"/>
      </c:barChart>
      <c:lineChart>
        <c:grouping val="standard"/>
        <c:varyColors val="0"/>
        <c:ser>
          <c:idx val="0"/>
          <c:order val="0"/>
          <c:tx>
            <c:strRef>
              <c:f>'consumer confidence'!$B$1</c:f>
              <c:strCache>
                <c:ptCount val="1"/>
                <c:pt idx="0">
                  <c:v>Consumer confidence</c:v>
                </c:pt>
              </c:strCache>
            </c:strRef>
          </c:tx>
          <c:spPr>
            <a:ln w="34925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numRef>
              <c:f>'consumer confidence'!$AC$2:$AC$272</c:f>
              <c:numCache>
                <c:formatCode>[$-409]mmm\-yy;@</c:formatCode>
                <c:ptCount val="271"/>
                <c:pt idx="0">
                  <c:v>34001</c:v>
                </c:pt>
                <c:pt idx="1">
                  <c:v>34029</c:v>
                </c:pt>
                <c:pt idx="2">
                  <c:v>34060</c:v>
                </c:pt>
                <c:pt idx="3">
                  <c:v>34090</c:v>
                </c:pt>
                <c:pt idx="4">
                  <c:v>34121</c:v>
                </c:pt>
                <c:pt idx="5">
                  <c:v>34151</c:v>
                </c:pt>
                <c:pt idx="6">
                  <c:v>34182</c:v>
                </c:pt>
                <c:pt idx="7">
                  <c:v>34213</c:v>
                </c:pt>
                <c:pt idx="8">
                  <c:v>34243</c:v>
                </c:pt>
                <c:pt idx="9">
                  <c:v>34274</c:v>
                </c:pt>
                <c:pt idx="10">
                  <c:v>34304</c:v>
                </c:pt>
                <c:pt idx="11">
                  <c:v>34335</c:v>
                </c:pt>
                <c:pt idx="12">
                  <c:v>34366</c:v>
                </c:pt>
                <c:pt idx="13">
                  <c:v>34394</c:v>
                </c:pt>
                <c:pt idx="14">
                  <c:v>34425</c:v>
                </c:pt>
                <c:pt idx="15">
                  <c:v>34455</c:v>
                </c:pt>
                <c:pt idx="16">
                  <c:v>34486</c:v>
                </c:pt>
                <c:pt idx="17">
                  <c:v>34516</c:v>
                </c:pt>
                <c:pt idx="18">
                  <c:v>34547</c:v>
                </c:pt>
                <c:pt idx="19">
                  <c:v>34578</c:v>
                </c:pt>
                <c:pt idx="20">
                  <c:v>34608</c:v>
                </c:pt>
                <c:pt idx="21">
                  <c:v>34639</c:v>
                </c:pt>
                <c:pt idx="22">
                  <c:v>34669</c:v>
                </c:pt>
                <c:pt idx="23">
                  <c:v>34700</c:v>
                </c:pt>
                <c:pt idx="24">
                  <c:v>34731</c:v>
                </c:pt>
                <c:pt idx="25">
                  <c:v>34759</c:v>
                </c:pt>
                <c:pt idx="26">
                  <c:v>34790</c:v>
                </c:pt>
                <c:pt idx="27">
                  <c:v>34820</c:v>
                </c:pt>
                <c:pt idx="28">
                  <c:v>34851</c:v>
                </c:pt>
                <c:pt idx="29">
                  <c:v>34881</c:v>
                </c:pt>
                <c:pt idx="30">
                  <c:v>34912</c:v>
                </c:pt>
                <c:pt idx="31">
                  <c:v>34943</c:v>
                </c:pt>
                <c:pt idx="32">
                  <c:v>34973</c:v>
                </c:pt>
                <c:pt idx="33">
                  <c:v>35004</c:v>
                </c:pt>
                <c:pt idx="34">
                  <c:v>35034</c:v>
                </c:pt>
                <c:pt idx="35">
                  <c:v>35065</c:v>
                </c:pt>
                <c:pt idx="36">
                  <c:v>35096</c:v>
                </c:pt>
                <c:pt idx="37">
                  <c:v>35125</c:v>
                </c:pt>
                <c:pt idx="38">
                  <c:v>35156</c:v>
                </c:pt>
                <c:pt idx="39">
                  <c:v>35186</c:v>
                </c:pt>
                <c:pt idx="40">
                  <c:v>35217</c:v>
                </c:pt>
                <c:pt idx="41">
                  <c:v>35247</c:v>
                </c:pt>
                <c:pt idx="42">
                  <c:v>35278</c:v>
                </c:pt>
                <c:pt idx="43">
                  <c:v>35309</c:v>
                </c:pt>
                <c:pt idx="44">
                  <c:v>35339</c:v>
                </c:pt>
                <c:pt idx="45">
                  <c:v>35370</c:v>
                </c:pt>
                <c:pt idx="46">
                  <c:v>35400</c:v>
                </c:pt>
                <c:pt idx="47">
                  <c:v>35431</c:v>
                </c:pt>
                <c:pt idx="48">
                  <c:v>35462</c:v>
                </c:pt>
                <c:pt idx="49">
                  <c:v>35490</c:v>
                </c:pt>
                <c:pt idx="50">
                  <c:v>35521</c:v>
                </c:pt>
                <c:pt idx="51">
                  <c:v>35551</c:v>
                </c:pt>
                <c:pt idx="52">
                  <c:v>35582</c:v>
                </c:pt>
                <c:pt idx="53">
                  <c:v>35612</c:v>
                </c:pt>
                <c:pt idx="54">
                  <c:v>35643</c:v>
                </c:pt>
                <c:pt idx="55">
                  <c:v>35674</c:v>
                </c:pt>
                <c:pt idx="56">
                  <c:v>35704</c:v>
                </c:pt>
                <c:pt idx="57">
                  <c:v>35735</c:v>
                </c:pt>
                <c:pt idx="58">
                  <c:v>35765</c:v>
                </c:pt>
                <c:pt idx="59">
                  <c:v>35796</c:v>
                </c:pt>
                <c:pt idx="60">
                  <c:v>35827</c:v>
                </c:pt>
                <c:pt idx="61">
                  <c:v>35855</c:v>
                </c:pt>
                <c:pt idx="62">
                  <c:v>35886</c:v>
                </c:pt>
                <c:pt idx="63">
                  <c:v>35916</c:v>
                </c:pt>
                <c:pt idx="64">
                  <c:v>35947</c:v>
                </c:pt>
                <c:pt idx="65">
                  <c:v>35977</c:v>
                </c:pt>
                <c:pt idx="66">
                  <c:v>36008</c:v>
                </c:pt>
                <c:pt idx="67">
                  <c:v>36039</c:v>
                </c:pt>
                <c:pt idx="68">
                  <c:v>36069</c:v>
                </c:pt>
                <c:pt idx="69">
                  <c:v>36100</c:v>
                </c:pt>
                <c:pt idx="70">
                  <c:v>36130</c:v>
                </c:pt>
                <c:pt idx="71">
                  <c:v>36161</c:v>
                </c:pt>
                <c:pt idx="72">
                  <c:v>36192</c:v>
                </c:pt>
                <c:pt idx="73">
                  <c:v>36220</c:v>
                </c:pt>
                <c:pt idx="74">
                  <c:v>36251</c:v>
                </c:pt>
                <c:pt idx="75">
                  <c:v>36281</c:v>
                </c:pt>
                <c:pt idx="76">
                  <c:v>36312</c:v>
                </c:pt>
                <c:pt idx="77">
                  <c:v>36342</c:v>
                </c:pt>
                <c:pt idx="78">
                  <c:v>36373</c:v>
                </c:pt>
                <c:pt idx="79">
                  <c:v>36404</c:v>
                </c:pt>
                <c:pt idx="80">
                  <c:v>36434</c:v>
                </c:pt>
                <c:pt idx="81">
                  <c:v>36465</c:v>
                </c:pt>
                <c:pt idx="82">
                  <c:v>36495</c:v>
                </c:pt>
                <c:pt idx="83">
                  <c:v>36526</c:v>
                </c:pt>
                <c:pt idx="84">
                  <c:v>36557</c:v>
                </c:pt>
                <c:pt idx="85">
                  <c:v>36586</c:v>
                </c:pt>
                <c:pt idx="86">
                  <c:v>36617</c:v>
                </c:pt>
                <c:pt idx="87">
                  <c:v>36647</c:v>
                </c:pt>
                <c:pt idx="88">
                  <c:v>36678</c:v>
                </c:pt>
                <c:pt idx="89">
                  <c:v>36708</c:v>
                </c:pt>
                <c:pt idx="90">
                  <c:v>36739</c:v>
                </c:pt>
                <c:pt idx="91">
                  <c:v>36770</c:v>
                </c:pt>
                <c:pt idx="92">
                  <c:v>36800</c:v>
                </c:pt>
                <c:pt idx="93">
                  <c:v>36831</c:v>
                </c:pt>
                <c:pt idx="94">
                  <c:v>36861</c:v>
                </c:pt>
                <c:pt idx="95">
                  <c:v>36892</c:v>
                </c:pt>
                <c:pt idx="96">
                  <c:v>36923</c:v>
                </c:pt>
                <c:pt idx="97">
                  <c:v>36951</c:v>
                </c:pt>
                <c:pt idx="98">
                  <c:v>36982</c:v>
                </c:pt>
                <c:pt idx="99">
                  <c:v>37012</c:v>
                </c:pt>
                <c:pt idx="100">
                  <c:v>37043</c:v>
                </c:pt>
                <c:pt idx="101">
                  <c:v>37073</c:v>
                </c:pt>
                <c:pt idx="102">
                  <c:v>37104</c:v>
                </c:pt>
                <c:pt idx="103">
                  <c:v>37135</c:v>
                </c:pt>
                <c:pt idx="104">
                  <c:v>37165</c:v>
                </c:pt>
                <c:pt idx="105">
                  <c:v>37196</c:v>
                </c:pt>
                <c:pt idx="106">
                  <c:v>37226</c:v>
                </c:pt>
                <c:pt idx="107">
                  <c:v>37257</c:v>
                </c:pt>
                <c:pt idx="108">
                  <c:v>37288</c:v>
                </c:pt>
                <c:pt idx="109">
                  <c:v>37316</c:v>
                </c:pt>
                <c:pt idx="110">
                  <c:v>37347</c:v>
                </c:pt>
                <c:pt idx="111">
                  <c:v>37377</c:v>
                </c:pt>
                <c:pt idx="112">
                  <c:v>37408</c:v>
                </c:pt>
                <c:pt idx="113">
                  <c:v>37438</c:v>
                </c:pt>
                <c:pt idx="114">
                  <c:v>37469</c:v>
                </c:pt>
                <c:pt idx="115">
                  <c:v>37500</c:v>
                </c:pt>
                <c:pt idx="116">
                  <c:v>37530</c:v>
                </c:pt>
                <c:pt idx="117">
                  <c:v>37561</c:v>
                </c:pt>
                <c:pt idx="118">
                  <c:v>37591</c:v>
                </c:pt>
                <c:pt idx="119">
                  <c:v>37622</c:v>
                </c:pt>
                <c:pt idx="120">
                  <c:v>37653</c:v>
                </c:pt>
                <c:pt idx="121">
                  <c:v>37681</c:v>
                </c:pt>
                <c:pt idx="122">
                  <c:v>37712</c:v>
                </c:pt>
                <c:pt idx="123">
                  <c:v>37742</c:v>
                </c:pt>
                <c:pt idx="124">
                  <c:v>37773</c:v>
                </c:pt>
                <c:pt idx="125">
                  <c:v>37803</c:v>
                </c:pt>
                <c:pt idx="126">
                  <c:v>37834</c:v>
                </c:pt>
                <c:pt idx="127">
                  <c:v>37865</c:v>
                </c:pt>
                <c:pt idx="128">
                  <c:v>37895</c:v>
                </c:pt>
                <c:pt idx="129">
                  <c:v>37926</c:v>
                </c:pt>
                <c:pt idx="130">
                  <c:v>37956</c:v>
                </c:pt>
                <c:pt idx="131">
                  <c:v>37987</c:v>
                </c:pt>
                <c:pt idx="132">
                  <c:v>38018</c:v>
                </c:pt>
                <c:pt idx="133">
                  <c:v>38047</c:v>
                </c:pt>
                <c:pt idx="134">
                  <c:v>38078</c:v>
                </c:pt>
                <c:pt idx="135">
                  <c:v>38108</c:v>
                </c:pt>
                <c:pt idx="136">
                  <c:v>38139</c:v>
                </c:pt>
                <c:pt idx="137">
                  <c:v>38169</c:v>
                </c:pt>
                <c:pt idx="138">
                  <c:v>38200</c:v>
                </c:pt>
                <c:pt idx="139">
                  <c:v>38231</c:v>
                </c:pt>
                <c:pt idx="140">
                  <c:v>38261</c:v>
                </c:pt>
                <c:pt idx="141">
                  <c:v>38292</c:v>
                </c:pt>
                <c:pt idx="142">
                  <c:v>38322</c:v>
                </c:pt>
                <c:pt idx="143">
                  <c:v>38353</c:v>
                </c:pt>
                <c:pt idx="144">
                  <c:v>38384</c:v>
                </c:pt>
                <c:pt idx="145">
                  <c:v>38412</c:v>
                </c:pt>
                <c:pt idx="146">
                  <c:v>38443</c:v>
                </c:pt>
                <c:pt idx="147">
                  <c:v>38473</c:v>
                </c:pt>
                <c:pt idx="148">
                  <c:v>38504</c:v>
                </c:pt>
                <c:pt idx="149">
                  <c:v>38534</c:v>
                </c:pt>
                <c:pt idx="150">
                  <c:v>38565</c:v>
                </c:pt>
                <c:pt idx="151">
                  <c:v>38596</c:v>
                </c:pt>
                <c:pt idx="152">
                  <c:v>38626</c:v>
                </c:pt>
                <c:pt idx="153">
                  <c:v>38657</c:v>
                </c:pt>
                <c:pt idx="154">
                  <c:v>38687</c:v>
                </c:pt>
                <c:pt idx="155">
                  <c:v>38718</c:v>
                </c:pt>
                <c:pt idx="156">
                  <c:v>38749</c:v>
                </c:pt>
                <c:pt idx="157">
                  <c:v>38777</c:v>
                </c:pt>
                <c:pt idx="158">
                  <c:v>38808</c:v>
                </c:pt>
                <c:pt idx="159">
                  <c:v>38838</c:v>
                </c:pt>
                <c:pt idx="160">
                  <c:v>38869</c:v>
                </c:pt>
                <c:pt idx="161">
                  <c:v>38899</c:v>
                </c:pt>
                <c:pt idx="162">
                  <c:v>38930</c:v>
                </c:pt>
                <c:pt idx="163">
                  <c:v>38961</c:v>
                </c:pt>
                <c:pt idx="164">
                  <c:v>38991</c:v>
                </c:pt>
                <c:pt idx="165">
                  <c:v>39022</c:v>
                </c:pt>
                <c:pt idx="166">
                  <c:v>39052</c:v>
                </c:pt>
                <c:pt idx="167">
                  <c:v>39083</c:v>
                </c:pt>
                <c:pt idx="168">
                  <c:v>39114</c:v>
                </c:pt>
                <c:pt idx="169">
                  <c:v>39142</c:v>
                </c:pt>
                <c:pt idx="170">
                  <c:v>39173</c:v>
                </c:pt>
                <c:pt idx="171">
                  <c:v>39203</c:v>
                </c:pt>
                <c:pt idx="172">
                  <c:v>39234</c:v>
                </c:pt>
                <c:pt idx="173">
                  <c:v>39264</c:v>
                </c:pt>
                <c:pt idx="174">
                  <c:v>39295</c:v>
                </c:pt>
                <c:pt idx="175">
                  <c:v>39326</c:v>
                </c:pt>
                <c:pt idx="176">
                  <c:v>39356</c:v>
                </c:pt>
                <c:pt idx="177">
                  <c:v>39387</c:v>
                </c:pt>
                <c:pt idx="178">
                  <c:v>39417</c:v>
                </c:pt>
                <c:pt idx="179">
                  <c:v>39448</c:v>
                </c:pt>
                <c:pt idx="180">
                  <c:v>39479</c:v>
                </c:pt>
                <c:pt idx="181">
                  <c:v>39508</c:v>
                </c:pt>
                <c:pt idx="182">
                  <c:v>39539</c:v>
                </c:pt>
                <c:pt idx="183">
                  <c:v>39569</c:v>
                </c:pt>
                <c:pt idx="184">
                  <c:v>39600</c:v>
                </c:pt>
                <c:pt idx="185">
                  <c:v>39630</c:v>
                </c:pt>
                <c:pt idx="186">
                  <c:v>39661</c:v>
                </c:pt>
                <c:pt idx="187">
                  <c:v>39692</c:v>
                </c:pt>
                <c:pt idx="188">
                  <c:v>39722</c:v>
                </c:pt>
                <c:pt idx="189">
                  <c:v>39753</c:v>
                </c:pt>
                <c:pt idx="190">
                  <c:v>39783</c:v>
                </c:pt>
                <c:pt idx="191">
                  <c:v>39814</c:v>
                </c:pt>
                <c:pt idx="192">
                  <c:v>39845</c:v>
                </c:pt>
                <c:pt idx="193">
                  <c:v>39873</c:v>
                </c:pt>
                <c:pt idx="194">
                  <c:v>39904</c:v>
                </c:pt>
                <c:pt idx="195">
                  <c:v>39934</c:v>
                </c:pt>
                <c:pt idx="196">
                  <c:v>39965</c:v>
                </c:pt>
                <c:pt idx="197">
                  <c:v>39995</c:v>
                </c:pt>
                <c:pt idx="198">
                  <c:v>40026</c:v>
                </c:pt>
                <c:pt idx="199">
                  <c:v>40057</c:v>
                </c:pt>
                <c:pt idx="200">
                  <c:v>40087</c:v>
                </c:pt>
                <c:pt idx="201">
                  <c:v>40118</c:v>
                </c:pt>
                <c:pt idx="202">
                  <c:v>40148</c:v>
                </c:pt>
                <c:pt idx="203">
                  <c:v>40179</c:v>
                </c:pt>
                <c:pt idx="204">
                  <c:v>40210</c:v>
                </c:pt>
                <c:pt idx="205">
                  <c:v>40238</c:v>
                </c:pt>
                <c:pt idx="206">
                  <c:v>40269</c:v>
                </c:pt>
                <c:pt idx="207">
                  <c:v>40299</c:v>
                </c:pt>
                <c:pt idx="208">
                  <c:v>40330</c:v>
                </c:pt>
                <c:pt idx="209">
                  <c:v>40360</c:v>
                </c:pt>
                <c:pt idx="210">
                  <c:v>40391</c:v>
                </c:pt>
                <c:pt idx="211">
                  <c:v>40422</c:v>
                </c:pt>
                <c:pt idx="212">
                  <c:v>40452</c:v>
                </c:pt>
                <c:pt idx="213">
                  <c:v>40483</c:v>
                </c:pt>
                <c:pt idx="214">
                  <c:v>40513</c:v>
                </c:pt>
                <c:pt idx="215">
                  <c:v>40544</c:v>
                </c:pt>
                <c:pt idx="216">
                  <c:v>40575</c:v>
                </c:pt>
                <c:pt idx="217">
                  <c:v>40603</c:v>
                </c:pt>
                <c:pt idx="218">
                  <c:v>40634</c:v>
                </c:pt>
                <c:pt idx="219">
                  <c:v>40664</c:v>
                </c:pt>
                <c:pt idx="220">
                  <c:v>40695</c:v>
                </c:pt>
                <c:pt idx="221">
                  <c:v>40725</c:v>
                </c:pt>
                <c:pt idx="222">
                  <c:v>40756</c:v>
                </c:pt>
                <c:pt idx="223">
                  <c:v>40787</c:v>
                </c:pt>
                <c:pt idx="224">
                  <c:v>40817</c:v>
                </c:pt>
                <c:pt idx="225">
                  <c:v>40848</c:v>
                </c:pt>
                <c:pt idx="226">
                  <c:v>40878</c:v>
                </c:pt>
                <c:pt idx="227">
                  <c:v>40909</c:v>
                </c:pt>
                <c:pt idx="228">
                  <c:v>40940</c:v>
                </c:pt>
                <c:pt idx="229">
                  <c:v>40969</c:v>
                </c:pt>
                <c:pt idx="230">
                  <c:v>41000</c:v>
                </c:pt>
                <c:pt idx="231">
                  <c:v>41030</c:v>
                </c:pt>
                <c:pt idx="232">
                  <c:v>41061</c:v>
                </c:pt>
                <c:pt idx="233">
                  <c:v>41091</c:v>
                </c:pt>
                <c:pt idx="234">
                  <c:v>41122</c:v>
                </c:pt>
                <c:pt idx="235">
                  <c:v>41153</c:v>
                </c:pt>
                <c:pt idx="236">
                  <c:v>41183</c:v>
                </c:pt>
                <c:pt idx="237">
                  <c:v>41214</c:v>
                </c:pt>
                <c:pt idx="238">
                  <c:v>41244</c:v>
                </c:pt>
                <c:pt idx="239">
                  <c:v>41275</c:v>
                </c:pt>
                <c:pt idx="240">
                  <c:v>41306</c:v>
                </c:pt>
                <c:pt idx="241">
                  <c:v>41334</c:v>
                </c:pt>
                <c:pt idx="242">
                  <c:v>41365</c:v>
                </c:pt>
                <c:pt idx="243">
                  <c:v>41395</c:v>
                </c:pt>
                <c:pt idx="244">
                  <c:v>41426</c:v>
                </c:pt>
                <c:pt idx="245">
                  <c:v>41456</c:v>
                </c:pt>
                <c:pt idx="246">
                  <c:v>41487</c:v>
                </c:pt>
                <c:pt idx="247">
                  <c:v>41518</c:v>
                </c:pt>
                <c:pt idx="248">
                  <c:v>41548</c:v>
                </c:pt>
                <c:pt idx="249">
                  <c:v>41579</c:v>
                </c:pt>
                <c:pt idx="250">
                  <c:v>41609</c:v>
                </c:pt>
                <c:pt idx="251">
                  <c:v>41640</c:v>
                </c:pt>
                <c:pt idx="252">
                  <c:v>41671</c:v>
                </c:pt>
                <c:pt idx="253">
                  <c:v>41699</c:v>
                </c:pt>
                <c:pt idx="254">
                  <c:v>41730</c:v>
                </c:pt>
                <c:pt idx="255">
                  <c:v>41760</c:v>
                </c:pt>
                <c:pt idx="256">
                  <c:v>41791</c:v>
                </c:pt>
                <c:pt idx="257">
                  <c:v>41821</c:v>
                </c:pt>
                <c:pt idx="258">
                  <c:v>41852</c:v>
                </c:pt>
                <c:pt idx="259">
                  <c:v>41883</c:v>
                </c:pt>
                <c:pt idx="260">
                  <c:v>41913</c:v>
                </c:pt>
                <c:pt idx="261">
                  <c:v>41944</c:v>
                </c:pt>
                <c:pt idx="262">
                  <c:v>41974</c:v>
                </c:pt>
                <c:pt idx="263">
                  <c:v>42005</c:v>
                </c:pt>
                <c:pt idx="264">
                  <c:v>42036</c:v>
                </c:pt>
                <c:pt idx="265">
                  <c:v>42064</c:v>
                </c:pt>
                <c:pt idx="266">
                  <c:v>42095</c:v>
                </c:pt>
                <c:pt idx="267">
                  <c:v>42125</c:v>
                </c:pt>
                <c:pt idx="268">
                  <c:v>42156</c:v>
                </c:pt>
                <c:pt idx="269">
                  <c:v>42186</c:v>
                </c:pt>
                <c:pt idx="270">
                  <c:v>42217</c:v>
                </c:pt>
              </c:numCache>
            </c:numRef>
          </c:cat>
          <c:val>
            <c:numRef>
              <c:f>'consumer confidence'!$B$2:$B$269</c:f>
              <c:numCache>
                <c:formatCode>General</c:formatCode>
                <c:ptCount val="268"/>
                <c:pt idx="0">
                  <c:v>-49</c:v>
                </c:pt>
                <c:pt idx="1">
                  <c:v>-48.8</c:v>
                </c:pt>
                <c:pt idx="2">
                  <c:v>-45.5</c:v>
                </c:pt>
                <c:pt idx="3">
                  <c:v>-45.1</c:v>
                </c:pt>
                <c:pt idx="4">
                  <c:v>-42</c:v>
                </c:pt>
                <c:pt idx="5">
                  <c:v>-47.3</c:v>
                </c:pt>
                <c:pt idx="6">
                  <c:v>-41.4</c:v>
                </c:pt>
                <c:pt idx="7">
                  <c:v>-41</c:v>
                </c:pt>
                <c:pt idx="8">
                  <c:v>-41.2</c:v>
                </c:pt>
                <c:pt idx="9">
                  <c:v>-36.5</c:v>
                </c:pt>
                <c:pt idx="10">
                  <c:v>-34.6</c:v>
                </c:pt>
                <c:pt idx="11">
                  <c:v>-33.299999999999997</c:v>
                </c:pt>
                <c:pt idx="12">
                  <c:v>-29.9</c:v>
                </c:pt>
                <c:pt idx="13">
                  <c:v>-23.9</c:v>
                </c:pt>
                <c:pt idx="14">
                  <c:v>-22.3</c:v>
                </c:pt>
                <c:pt idx="15">
                  <c:v>-15.5</c:v>
                </c:pt>
                <c:pt idx="16">
                  <c:v>-21.9</c:v>
                </c:pt>
                <c:pt idx="17">
                  <c:v>-17.5</c:v>
                </c:pt>
                <c:pt idx="18">
                  <c:v>-29.8</c:v>
                </c:pt>
                <c:pt idx="19">
                  <c:v>-33.700000000000003</c:v>
                </c:pt>
                <c:pt idx="20">
                  <c:v>-32.799999999999997</c:v>
                </c:pt>
                <c:pt idx="21">
                  <c:v>-42.3</c:v>
                </c:pt>
                <c:pt idx="22">
                  <c:v>-43.2</c:v>
                </c:pt>
                <c:pt idx="23">
                  <c:v>-46.5</c:v>
                </c:pt>
                <c:pt idx="24">
                  <c:v>-45.5</c:v>
                </c:pt>
                <c:pt idx="25">
                  <c:v>-55.7</c:v>
                </c:pt>
                <c:pt idx="26">
                  <c:v>-58</c:v>
                </c:pt>
                <c:pt idx="27">
                  <c:v>-56.6</c:v>
                </c:pt>
                <c:pt idx="28">
                  <c:v>-56.7</c:v>
                </c:pt>
                <c:pt idx="29">
                  <c:v>-52.8</c:v>
                </c:pt>
                <c:pt idx="30">
                  <c:v>-51.6</c:v>
                </c:pt>
                <c:pt idx="31">
                  <c:v>-45.5</c:v>
                </c:pt>
                <c:pt idx="32">
                  <c:v>-47.4</c:v>
                </c:pt>
                <c:pt idx="33">
                  <c:v>-50.4</c:v>
                </c:pt>
                <c:pt idx="34">
                  <c:v>-47</c:v>
                </c:pt>
                <c:pt idx="35">
                  <c:v>-46.6</c:v>
                </c:pt>
                <c:pt idx="36">
                  <c:v>-48.7</c:v>
                </c:pt>
                <c:pt idx="37">
                  <c:v>-45.6</c:v>
                </c:pt>
                <c:pt idx="38">
                  <c:v>-43.6</c:v>
                </c:pt>
                <c:pt idx="39">
                  <c:v>-47.6</c:v>
                </c:pt>
                <c:pt idx="40">
                  <c:v>-48.7</c:v>
                </c:pt>
                <c:pt idx="41">
                  <c:v>-44.3</c:v>
                </c:pt>
                <c:pt idx="42">
                  <c:v>-40.299999999999997</c:v>
                </c:pt>
                <c:pt idx="43">
                  <c:v>-40.5</c:v>
                </c:pt>
                <c:pt idx="44">
                  <c:v>-38</c:v>
                </c:pt>
                <c:pt idx="45">
                  <c:v>-34.700000000000003</c:v>
                </c:pt>
                <c:pt idx="46">
                  <c:v>-39.299999999999997</c:v>
                </c:pt>
                <c:pt idx="47">
                  <c:v>-40.4</c:v>
                </c:pt>
                <c:pt idx="48">
                  <c:v>-41.3</c:v>
                </c:pt>
                <c:pt idx="49">
                  <c:v>-38.9</c:v>
                </c:pt>
                <c:pt idx="50">
                  <c:v>-36.1</c:v>
                </c:pt>
                <c:pt idx="51">
                  <c:v>-36.200000000000003</c:v>
                </c:pt>
                <c:pt idx="52">
                  <c:v>-32.5</c:v>
                </c:pt>
                <c:pt idx="53">
                  <c:v>-31.4</c:v>
                </c:pt>
                <c:pt idx="54">
                  <c:v>-28.2</c:v>
                </c:pt>
                <c:pt idx="55">
                  <c:v>-23.3</c:v>
                </c:pt>
                <c:pt idx="56">
                  <c:v>-24.6</c:v>
                </c:pt>
                <c:pt idx="57">
                  <c:v>-22.4</c:v>
                </c:pt>
                <c:pt idx="58">
                  <c:v>-25.3</c:v>
                </c:pt>
                <c:pt idx="59">
                  <c:v>-21.2</c:v>
                </c:pt>
                <c:pt idx="60">
                  <c:v>-19.100000000000001</c:v>
                </c:pt>
                <c:pt idx="61">
                  <c:v>-14.5</c:v>
                </c:pt>
                <c:pt idx="62">
                  <c:v>-18.899999999999999</c:v>
                </c:pt>
                <c:pt idx="63">
                  <c:v>-19.2</c:v>
                </c:pt>
                <c:pt idx="64">
                  <c:v>-10</c:v>
                </c:pt>
                <c:pt idx="65">
                  <c:v>-7.8</c:v>
                </c:pt>
                <c:pt idx="66">
                  <c:v>-10.1</c:v>
                </c:pt>
                <c:pt idx="67">
                  <c:v>-14.4</c:v>
                </c:pt>
                <c:pt idx="68">
                  <c:v>-13.4</c:v>
                </c:pt>
                <c:pt idx="69">
                  <c:v>-17</c:v>
                </c:pt>
                <c:pt idx="70">
                  <c:v>-22.4</c:v>
                </c:pt>
                <c:pt idx="71">
                  <c:v>-22.2</c:v>
                </c:pt>
                <c:pt idx="72">
                  <c:v>-20.5</c:v>
                </c:pt>
                <c:pt idx="73">
                  <c:v>-22.6</c:v>
                </c:pt>
                <c:pt idx="74">
                  <c:v>-28.8</c:v>
                </c:pt>
                <c:pt idx="75">
                  <c:v>-29.1</c:v>
                </c:pt>
                <c:pt idx="76">
                  <c:v>-26.4</c:v>
                </c:pt>
                <c:pt idx="77">
                  <c:v>-32.4</c:v>
                </c:pt>
                <c:pt idx="78">
                  <c:v>-29.8</c:v>
                </c:pt>
                <c:pt idx="79">
                  <c:v>-30.5</c:v>
                </c:pt>
                <c:pt idx="80">
                  <c:v>-27.4</c:v>
                </c:pt>
                <c:pt idx="81">
                  <c:v>-25.2</c:v>
                </c:pt>
                <c:pt idx="82">
                  <c:v>-31.4</c:v>
                </c:pt>
                <c:pt idx="83">
                  <c:v>-16.5</c:v>
                </c:pt>
                <c:pt idx="84">
                  <c:v>-29.3</c:v>
                </c:pt>
                <c:pt idx="85">
                  <c:v>-30.6</c:v>
                </c:pt>
                <c:pt idx="86">
                  <c:v>-34.1</c:v>
                </c:pt>
                <c:pt idx="87">
                  <c:v>-29.1</c:v>
                </c:pt>
                <c:pt idx="88">
                  <c:v>-30.9</c:v>
                </c:pt>
                <c:pt idx="89">
                  <c:v>-33</c:v>
                </c:pt>
                <c:pt idx="90">
                  <c:v>-31.4</c:v>
                </c:pt>
                <c:pt idx="91">
                  <c:v>-33.1</c:v>
                </c:pt>
                <c:pt idx="92">
                  <c:v>-30.2</c:v>
                </c:pt>
                <c:pt idx="93">
                  <c:v>-29.6</c:v>
                </c:pt>
                <c:pt idx="94">
                  <c:v>-25.8</c:v>
                </c:pt>
                <c:pt idx="95">
                  <c:v>-27.9</c:v>
                </c:pt>
                <c:pt idx="96">
                  <c:v>-22.4</c:v>
                </c:pt>
                <c:pt idx="97">
                  <c:v>-22.4</c:v>
                </c:pt>
                <c:pt idx="98">
                  <c:v>-21.1</c:v>
                </c:pt>
                <c:pt idx="99">
                  <c:v>-20.3</c:v>
                </c:pt>
                <c:pt idx="100">
                  <c:v>-20</c:v>
                </c:pt>
                <c:pt idx="101">
                  <c:v>-17.600000000000001</c:v>
                </c:pt>
                <c:pt idx="102">
                  <c:v>-19.2</c:v>
                </c:pt>
                <c:pt idx="103">
                  <c:v>-18.3</c:v>
                </c:pt>
                <c:pt idx="104">
                  <c:v>-17</c:v>
                </c:pt>
                <c:pt idx="105">
                  <c:v>-16</c:v>
                </c:pt>
                <c:pt idx="106">
                  <c:v>-15.3</c:v>
                </c:pt>
                <c:pt idx="107">
                  <c:v>-18.8</c:v>
                </c:pt>
                <c:pt idx="108">
                  <c:v>-13.2</c:v>
                </c:pt>
                <c:pt idx="109">
                  <c:v>-4.9000000000000004</c:v>
                </c:pt>
                <c:pt idx="110">
                  <c:v>-1.5</c:v>
                </c:pt>
                <c:pt idx="111">
                  <c:v>-2</c:v>
                </c:pt>
                <c:pt idx="112">
                  <c:v>-1.1000000000000001</c:v>
                </c:pt>
                <c:pt idx="113">
                  <c:v>-0.7</c:v>
                </c:pt>
                <c:pt idx="114">
                  <c:v>0.2</c:v>
                </c:pt>
                <c:pt idx="115">
                  <c:v>-2.8</c:v>
                </c:pt>
                <c:pt idx="116">
                  <c:v>-2.8</c:v>
                </c:pt>
                <c:pt idx="117">
                  <c:v>-9.3000000000000007</c:v>
                </c:pt>
                <c:pt idx="118">
                  <c:v>-9.6</c:v>
                </c:pt>
                <c:pt idx="119">
                  <c:v>-16.399999999999999</c:v>
                </c:pt>
                <c:pt idx="120">
                  <c:v>-22.2</c:v>
                </c:pt>
                <c:pt idx="121">
                  <c:v>-21.3</c:v>
                </c:pt>
                <c:pt idx="122">
                  <c:v>-17.600000000000001</c:v>
                </c:pt>
                <c:pt idx="123">
                  <c:v>-19.2</c:v>
                </c:pt>
                <c:pt idx="124">
                  <c:v>-20.2</c:v>
                </c:pt>
                <c:pt idx="125">
                  <c:v>-21.9</c:v>
                </c:pt>
                <c:pt idx="126">
                  <c:v>-29.4</c:v>
                </c:pt>
                <c:pt idx="127">
                  <c:v>-29.3</c:v>
                </c:pt>
                <c:pt idx="128">
                  <c:v>-28.3</c:v>
                </c:pt>
                <c:pt idx="129">
                  <c:v>-28.7</c:v>
                </c:pt>
                <c:pt idx="130">
                  <c:v>-30</c:v>
                </c:pt>
                <c:pt idx="131">
                  <c:v>-34.200000000000003</c:v>
                </c:pt>
                <c:pt idx="132">
                  <c:v>-33.700000000000003</c:v>
                </c:pt>
                <c:pt idx="133">
                  <c:v>-32.799999999999997</c:v>
                </c:pt>
                <c:pt idx="134">
                  <c:v>-30.4</c:v>
                </c:pt>
                <c:pt idx="135">
                  <c:v>-26.1</c:v>
                </c:pt>
                <c:pt idx="136">
                  <c:v>-22.4</c:v>
                </c:pt>
                <c:pt idx="137">
                  <c:v>-23.6</c:v>
                </c:pt>
                <c:pt idx="138">
                  <c:v>-25.1</c:v>
                </c:pt>
                <c:pt idx="139">
                  <c:v>-24</c:v>
                </c:pt>
                <c:pt idx="140">
                  <c:v>-24.1</c:v>
                </c:pt>
                <c:pt idx="141">
                  <c:v>-24.9</c:v>
                </c:pt>
                <c:pt idx="142">
                  <c:v>-24.7</c:v>
                </c:pt>
                <c:pt idx="143">
                  <c:v>-22.7</c:v>
                </c:pt>
                <c:pt idx="144">
                  <c:v>-23.1</c:v>
                </c:pt>
                <c:pt idx="145">
                  <c:v>-24.4</c:v>
                </c:pt>
                <c:pt idx="146">
                  <c:v>-27.4</c:v>
                </c:pt>
                <c:pt idx="147">
                  <c:v>-29.2</c:v>
                </c:pt>
                <c:pt idx="148">
                  <c:v>-31.1</c:v>
                </c:pt>
                <c:pt idx="149">
                  <c:v>-25.5</c:v>
                </c:pt>
                <c:pt idx="150">
                  <c:v>-25.2</c:v>
                </c:pt>
                <c:pt idx="151">
                  <c:v>-24.2</c:v>
                </c:pt>
                <c:pt idx="152">
                  <c:v>-25.3</c:v>
                </c:pt>
                <c:pt idx="153">
                  <c:v>-21</c:v>
                </c:pt>
                <c:pt idx="154">
                  <c:v>-17.8</c:v>
                </c:pt>
                <c:pt idx="155">
                  <c:v>-16</c:v>
                </c:pt>
                <c:pt idx="156">
                  <c:v>-11</c:v>
                </c:pt>
                <c:pt idx="157">
                  <c:v>-11.3</c:v>
                </c:pt>
                <c:pt idx="158">
                  <c:v>-10.4</c:v>
                </c:pt>
                <c:pt idx="159">
                  <c:v>-22.8</c:v>
                </c:pt>
                <c:pt idx="160">
                  <c:v>-40.9</c:v>
                </c:pt>
                <c:pt idx="161">
                  <c:v>-46</c:v>
                </c:pt>
                <c:pt idx="162">
                  <c:v>-45</c:v>
                </c:pt>
                <c:pt idx="163">
                  <c:v>-49</c:v>
                </c:pt>
                <c:pt idx="164">
                  <c:v>-47.4</c:v>
                </c:pt>
                <c:pt idx="165">
                  <c:v>-49.2</c:v>
                </c:pt>
                <c:pt idx="166">
                  <c:v>-51.1</c:v>
                </c:pt>
                <c:pt idx="167">
                  <c:v>-51.7</c:v>
                </c:pt>
                <c:pt idx="168">
                  <c:v>-51.5</c:v>
                </c:pt>
                <c:pt idx="169">
                  <c:v>-48.4</c:v>
                </c:pt>
                <c:pt idx="170">
                  <c:v>-48.2</c:v>
                </c:pt>
                <c:pt idx="171">
                  <c:v>-47.9</c:v>
                </c:pt>
                <c:pt idx="172">
                  <c:v>-45.2</c:v>
                </c:pt>
                <c:pt idx="173">
                  <c:v>-45</c:v>
                </c:pt>
                <c:pt idx="174">
                  <c:v>-45</c:v>
                </c:pt>
                <c:pt idx="175">
                  <c:v>-47.1</c:v>
                </c:pt>
                <c:pt idx="176">
                  <c:v>-49.1</c:v>
                </c:pt>
                <c:pt idx="177">
                  <c:v>-50.7</c:v>
                </c:pt>
                <c:pt idx="178">
                  <c:v>-44.7</c:v>
                </c:pt>
                <c:pt idx="179">
                  <c:v>-44.6</c:v>
                </c:pt>
                <c:pt idx="180">
                  <c:v>-44.7</c:v>
                </c:pt>
                <c:pt idx="181">
                  <c:v>-48.5</c:v>
                </c:pt>
                <c:pt idx="182">
                  <c:v>-51</c:v>
                </c:pt>
                <c:pt idx="183">
                  <c:v>-49</c:v>
                </c:pt>
                <c:pt idx="184">
                  <c:v>-43.9</c:v>
                </c:pt>
                <c:pt idx="185">
                  <c:v>-41</c:v>
                </c:pt>
                <c:pt idx="186">
                  <c:v>-41.3</c:v>
                </c:pt>
                <c:pt idx="187">
                  <c:v>-41.4</c:v>
                </c:pt>
                <c:pt idx="188">
                  <c:v>-53.1</c:v>
                </c:pt>
                <c:pt idx="189">
                  <c:v>-56</c:v>
                </c:pt>
                <c:pt idx="190">
                  <c:v>-59.7</c:v>
                </c:pt>
                <c:pt idx="191">
                  <c:v>-64.3</c:v>
                </c:pt>
                <c:pt idx="192">
                  <c:v>-66.900000000000006</c:v>
                </c:pt>
                <c:pt idx="193">
                  <c:v>-67</c:v>
                </c:pt>
                <c:pt idx="194">
                  <c:v>-68.8</c:v>
                </c:pt>
                <c:pt idx="195">
                  <c:v>-63.9</c:v>
                </c:pt>
                <c:pt idx="196">
                  <c:v>-61</c:v>
                </c:pt>
                <c:pt idx="197">
                  <c:v>-60.6</c:v>
                </c:pt>
                <c:pt idx="198">
                  <c:v>-57.1</c:v>
                </c:pt>
                <c:pt idx="199">
                  <c:v>-53.9</c:v>
                </c:pt>
                <c:pt idx="200">
                  <c:v>-48.9</c:v>
                </c:pt>
                <c:pt idx="201">
                  <c:v>-50.6</c:v>
                </c:pt>
                <c:pt idx="202">
                  <c:v>-49</c:v>
                </c:pt>
                <c:pt idx="203">
                  <c:v>-46.4</c:v>
                </c:pt>
                <c:pt idx="204">
                  <c:v>-44.6</c:v>
                </c:pt>
                <c:pt idx="205">
                  <c:v>-38.799999999999997</c:v>
                </c:pt>
                <c:pt idx="206">
                  <c:v>-33.4</c:v>
                </c:pt>
                <c:pt idx="207">
                  <c:v>-26</c:v>
                </c:pt>
                <c:pt idx="208">
                  <c:v>-21.8</c:v>
                </c:pt>
                <c:pt idx="209">
                  <c:v>-27.2</c:v>
                </c:pt>
                <c:pt idx="210">
                  <c:v>-22.5</c:v>
                </c:pt>
                <c:pt idx="211">
                  <c:v>-24</c:v>
                </c:pt>
                <c:pt idx="212">
                  <c:v>-20.399999999999999</c:v>
                </c:pt>
                <c:pt idx="213">
                  <c:v>-22.2</c:v>
                </c:pt>
                <c:pt idx="214">
                  <c:v>-25.2</c:v>
                </c:pt>
                <c:pt idx="215">
                  <c:v>-26.9</c:v>
                </c:pt>
                <c:pt idx="216">
                  <c:v>-28.5</c:v>
                </c:pt>
                <c:pt idx="217">
                  <c:v>-37.799999999999997</c:v>
                </c:pt>
                <c:pt idx="218">
                  <c:v>-36.1</c:v>
                </c:pt>
                <c:pt idx="219">
                  <c:v>-36.6</c:v>
                </c:pt>
                <c:pt idx="220">
                  <c:v>-38.799999999999997</c:v>
                </c:pt>
                <c:pt idx="221">
                  <c:v>-39.6</c:v>
                </c:pt>
                <c:pt idx="222">
                  <c:v>-37.5</c:v>
                </c:pt>
                <c:pt idx="223">
                  <c:v>-43.6</c:v>
                </c:pt>
                <c:pt idx="224">
                  <c:v>-46.1</c:v>
                </c:pt>
                <c:pt idx="225">
                  <c:v>-47.2</c:v>
                </c:pt>
                <c:pt idx="226">
                  <c:v>-51.8</c:v>
                </c:pt>
                <c:pt idx="227">
                  <c:v>-54.1</c:v>
                </c:pt>
                <c:pt idx="228">
                  <c:v>-49</c:v>
                </c:pt>
                <c:pt idx="229">
                  <c:v>-47.4</c:v>
                </c:pt>
                <c:pt idx="230">
                  <c:v>-45.9</c:v>
                </c:pt>
                <c:pt idx="231">
                  <c:v>-51.9</c:v>
                </c:pt>
                <c:pt idx="232">
                  <c:v>-48.3</c:v>
                </c:pt>
                <c:pt idx="233">
                  <c:v>-48.1</c:v>
                </c:pt>
                <c:pt idx="234">
                  <c:v>-48.2</c:v>
                </c:pt>
                <c:pt idx="235">
                  <c:v>-45.6</c:v>
                </c:pt>
                <c:pt idx="236">
                  <c:v>-50.1</c:v>
                </c:pt>
                <c:pt idx="237">
                  <c:v>-48.9</c:v>
                </c:pt>
                <c:pt idx="238">
                  <c:v>-47.9</c:v>
                </c:pt>
                <c:pt idx="239">
                  <c:v>-42.1</c:v>
                </c:pt>
                <c:pt idx="240">
                  <c:v>-39</c:v>
                </c:pt>
                <c:pt idx="241">
                  <c:v>-36.9</c:v>
                </c:pt>
                <c:pt idx="242">
                  <c:v>-37.1</c:v>
                </c:pt>
                <c:pt idx="243">
                  <c:v>-32</c:v>
                </c:pt>
                <c:pt idx="244">
                  <c:v>-33.9</c:v>
                </c:pt>
                <c:pt idx="245">
                  <c:v>-32.200000000000003</c:v>
                </c:pt>
                <c:pt idx="246">
                  <c:v>-33.799999999999997</c:v>
                </c:pt>
                <c:pt idx="247">
                  <c:v>-28.2</c:v>
                </c:pt>
                <c:pt idx="248">
                  <c:v>-27</c:v>
                </c:pt>
                <c:pt idx="249">
                  <c:v>-22.4</c:v>
                </c:pt>
                <c:pt idx="250">
                  <c:v>-22.9</c:v>
                </c:pt>
                <c:pt idx="251">
                  <c:v>-17.100000000000001</c:v>
                </c:pt>
                <c:pt idx="252">
                  <c:v>-21.6</c:v>
                </c:pt>
                <c:pt idx="253">
                  <c:v>-16.3</c:v>
                </c:pt>
                <c:pt idx="254">
                  <c:v>-15.1</c:v>
                </c:pt>
                <c:pt idx="255">
                  <c:v>-17.600000000000001</c:v>
                </c:pt>
                <c:pt idx="256">
                  <c:v>-18.3</c:v>
                </c:pt>
                <c:pt idx="257">
                  <c:v>-17.600000000000001</c:v>
                </c:pt>
                <c:pt idx="258">
                  <c:v>-21.2</c:v>
                </c:pt>
                <c:pt idx="259">
                  <c:v>-17.8</c:v>
                </c:pt>
                <c:pt idx="260">
                  <c:v>-17</c:v>
                </c:pt>
                <c:pt idx="261">
                  <c:v>-19.2</c:v>
                </c:pt>
                <c:pt idx="262">
                  <c:v>-22.3</c:v>
                </c:pt>
                <c:pt idx="263">
                  <c:v>-23.5</c:v>
                </c:pt>
                <c:pt idx="264">
                  <c:v>-21.5</c:v>
                </c:pt>
                <c:pt idx="265">
                  <c:v>-23</c:v>
                </c:pt>
                <c:pt idx="266">
                  <c:v>-23.6</c:v>
                </c:pt>
                <c:pt idx="267">
                  <c:v>-21.1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410752"/>
        <c:axId val="174424832"/>
      </c:lineChart>
      <c:dateAx>
        <c:axId val="17441075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4424832"/>
        <c:crossesAt val="-70"/>
        <c:auto val="1"/>
        <c:lblOffset val="100"/>
        <c:baseTimeUnit val="months"/>
      </c:dateAx>
      <c:valAx>
        <c:axId val="174424832"/>
        <c:scaling>
          <c:orientation val="minMax"/>
          <c:max val="10"/>
          <c:min val="-69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44107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858080808080806E-2"/>
          <c:y val="7.055555555555551E-2"/>
          <c:w val="0.8815964854274716"/>
          <c:h val="0.7526039853434966"/>
        </c:manualLayout>
      </c:layout>
      <c:lineChart>
        <c:grouping val="standard"/>
        <c:varyColors val="0"/>
        <c:ser>
          <c:idx val="0"/>
          <c:order val="0"/>
          <c:tx>
            <c:strRef>
              <c:f>dept2PDI!$H$1</c:f>
              <c:strCache>
                <c:ptCount val="1"/>
                <c:pt idx="0">
                  <c:v>Hitel/rendelkezésre álló jövedelem</c:v>
                </c:pt>
              </c:strCache>
            </c:strRef>
          </c:tx>
          <c:spPr>
            <a:ln w="50800">
              <a:solidFill>
                <a:srgbClr val="9C0000"/>
              </a:solidFill>
            </a:ln>
          </c:spPr>
          <c:marker>
            <c:symbol val="none"/>
          </c:marker>
          <c:dPt>
            <c:idx val="48"/>
            <c:marker>
              <c:symbol val="circle"/>
              <c:size val="10"/>
              <c:spPr>
                <a:solidFill>
                  <a:srgbClr val="9C0000"/>
                </a:solidFill>
                <a:ln>
                  <a:solidFill>
                    <a:srgbClr val="9C0000"/>
                  </a:solidFill>
                </a:ln>
              </c:spPr>
            </c:marker>
            <c:bubble3D val="0"/>
          </c:dPt>
          <c:cat>
            <c:numRef>
              <c:f>dept2PDI!$A$30:$A$85</c:f>
              <c:numCache>
                <c:formatCode>yyyy/mm/dd</c:formatCode>
                <c:ptCount val="56"/>
                <c:pt idx="0">
                  <c:v>37622</c:v>
                </c:pt>
                <c:pt idx="1">
                  <c:v>37712</c:v>
                </c:pt>
                <c:pt idx="2">
                  <c:v>37803</c:v>
                </c:pt>
                <c:pt idx="3">
                  <c:v>37895</c:v>
                </c:pt>
                <c:pt idx="4">
                  <c:v>37987</c:v>
                </c:pt>
                <c:pt idx="5">
                  <c:v>38078</c:v>
                </c:pt>
                <c:pt idx="6">
                  <c:v>38169</c:v>
                </c:pt>
                <c:pt idx="7">
                  <c:v>38261</c:v>
                </c:pt>
                <c:pt idx="8">
                  <c:v>38353</c:v>
                </c:pt>
                <c:pt idx="9">
                  <c:v>38443</c:v>
                </c:pt>
                <c:pt idx="10">
                  <c:v>38534</c:v>
                </c:pt>
                <c:pt idx="11">
                  <c:v>38626</c:v>
                </c:pt>
                <c:pt idx="12">
                  <c:v>38718</c:v>
                </c:pt>
                <c:pt idx="13">
                  <c:v>38808</c:v>
                </c:pt>
                <c:pt idx="14">
                  <c:v>38899</c:v>
                </c:pt>
                <c:pt idx="15">
                  <c:v>38991</c:v>
                </c:pt>
                <c:pt idx="16">
                  <c:v>39083</c:v>
                </c:pt>
                <c:pt idx="17">
                  <c:v>39173</c:v>
                </c:pt>
                <c:pt idx="18">
                  <c:v>39264</c:v>
                </c:pt>
                <c:pt idx="19">
                  <c:v>39356</c:v>
                </c:pt>
                <c:pt idx="20">
                  <c:v>39448</c:v>
                </c:pt>
                <c:pt idx="21">
                  <c:v>39539</c:v>
                </c:pt>
                <c:pt idx="22">
                  <c:v>39630</c:v>
                </c:pt>
                <c:pt idx="23">
                  <c:v>39722</c:v>
                </c:pt>
                <c:pt idx="24">
                  <c:v>39814</c:v>
                </c:pt>
                <c:pt idx="25">
                  <c:v>39904</c:v>
                </c:pt>
                <c:pt idx="26">
                  <c:v>39995</c:v>
                </c:pt>
                <c:pt idx="27">
                  <c:v>40087</c:v>
                </c:pt>
                <c:pt idx="28">
                  <c:v>40179</c:v>
                </c:pt>
                <c:pt idx="29">
                  <c:v>40269</c:v>
                </c:pt>
                <c:pt idx="30">
                  <c:v>40360</c:v>
                </c:pt>
                <c:pt idx="31">
                  <c:v>40452</c:v>
                </c:pt>
                <c:pt idx="32">
                  <c:v>40544</c:v>
                </c:pt>
                <c:pt idx="33">
                  <c:v>40634</c:v>
                </c:pt>
                <c:pt idx="34">
                  <c:v>40725</c:v>
                </c:pt>
                <c:pt idx="35">
                  <c:v>40817</c:v>
                </c:pt>
                <c:pt idx="36">
                  <c:v>40909</c:v>
                </c:pt>
                <c:pt idx="37">
                  <c:v>41000</c:v>
                </c:pt>
                <c:pt idx="38">
                  <c:v>41091</c:v>
                </c:pt>
                <c:pt idx="39">
                  <c:v>41183</c:v>
                </c:pt>
                <c:pt idx="40">
                  <c:v>41275</c:v>
                </c:pt>
                <c:pt idx="41">
                  <c:v>41365</c:v>
                </c:pt>
                <c:pt idx="42">
                  <c:v>41456</c:v>
                </c:pt>
                <c:pt idx="43">
                  <c:v>41548</c:v>
                </c:pt>
                <c:pt idx="44">
                  <c:v>41640</c:v>
                </c:pt>
                <c:pt idx="45">
                  <c:v>41730</c:v>
                </c:pt>
                <c:pt idx="46">
                  <c:v>41821</c:v>
                </c:pt>
                <c:pt idx="47">
                  <c:v>41913</c:v>
                </c:pt>
                <c:pt idx="48">
                  <c:v>42005</c:v>
                </c:pt>
                <c:pt idx="49">
                  <c:v>42095</c:v>
                </c:pt>
                <c:pt idx="50">
                  <c:v>42186</c:v>
                </c:pt>
                <c:pt idx="51">
                  <c:v>42278</c:v>
                </c:pt>
                <c:pt idx="52">
                  <c:v>42370</c:v>
                </c:pt>
                <c:pt idx="53">
                  <c:v>42461</c:v>
                </c:pt>
                <c:pt idx="54">
                  <c:v>42552</c:v>
                </c:pt>
                <c:pt idx="55">
                  <c:v>42644</c:v>
                </c:pt>
              </c:numCache>
            </c:numRef>
          </c:cat>
          <c:val>
            <c:numRef>
              <c:f>dept2PDI!$H$30:$H$85</c:f>
              <c:numCache>
                <c:formatCode>General</c:formatCode>
                <c:ptCount val="56"/>
                <c:pt idx="0">
                  <c:v>20.02895988275478</c:v>
                </c:pt>
                <c:pt idx="1">
                  <c:v>22.772128259483434</c:v>
                </c:pt>
                <c:pt idx="2">
                  <c:v>24.885328791694384</c:v>
                </c:pt>
                <c:pt idx="3">
                  <c:v>27.208153283995557</c:v>
                </c:pt>
                <c:pt idx="4">
                  <c:v>27.65755486913941</c:v>
                </c:pt>
                <c:pt idx="5">
                  <c:v>29.086981661247872</c:v>
                </c:pt>
                <c:pt idx="6">
                  <c:v>30.297545488124207</c:v>
                </c:pt>
                <c:pt idx="7">
                  <c:v>32.450750553928842</c:v>
                </c:pt>
                <c:pt idx="8">
                  <c:v>31.759435263479901</c:v>
                </c:pt>
                <c:pt idx="9">
                  <c:v>33.836369056626395</c:v>
                </c:pt>
                <c:pt idx="10">
                  <c:v>36.546031770525211</c:v>
                </c:pt>
                <c:pt idx="11">
                  <c:v>38.19809238500428</c:v>
                </c:pt>
                <c:pt idx="12">
                  <c:v>40.220938994690705</c:v>
                </c:pt>
                <c:pt idx="13">
                  <c:v>43.972877713386637</c:v>
                </c:pt>
                <c:pt idx="14">
                  <c:v>44.906233246292274</c:v>
                </c:pt>
                <c:pt idx="15">
                  <c:v>44.927504048978619</c:v>
                </c:pt>
                <c:pt idx="16">
                  <c:v>45.58734131680027</c:v>
                </c:pt>
                <c:pt idx="17">
                  <c:v>47.302613797845147</c:v>
                </c:pt>
                <c:pt idx="18">
                  <c:v>49.929565598112816</c:v>
                </c:pt>
                <c:pt idx="19">
                  <c:v>50.995707991755687</c:v>
                </c:pt>
                <c:pt idx="20">
                  <c:v>54.762692283779934</c:v>
                </c:pt>
                <c:pt idx="21">
                  <c:v>53.301520631869415</c:v>
                </c:pt>
                <c:pt idx="22">
                  <c:v>57.146710918601883</c:v>
                </c:pt>
                <c:pt idx="23">
                  <c:v>64.072415490656326</c:v>
                </c:pt>
                <c:pt idx="24">
                  <c:v>70.510251967604191</c:v>
                </c:pt>
                <c:pt idx="25">
                  <c:v>63.852251114906288</c:v>
                </c:pt>
                <c:pt idx="26">
                  <c:v>63.866223727851448</c:v>
                </c:pt>
                <c:pt idx="27">
                  <c:v>64.248475077279082</c:v>
                </c:pt>
                <c:pt idx="28">
                  <c:v>63.749218757565153</c:v>
                </c:pt>
                <c:pt idx="29">
                  <c:v>69.687161533694237</c:v>
                </c:pt>
                <c:pt idx="30">
                  <c:v>66.852125588907484</c:v>
                </c:pt>
                <c:pt idx="31">
                  <c:v>67.995599579200473</c:v>
                </c:pt>
                <c:pt idx="32">
                  <c:v>62.09952992528757</c:v>
                </c:pt>
                <c:pt idx="33">
                  <c:v>62.331830289289101</c:v>
                </c:pt>
                <c:pt idx="34">
                  <c:v>64.38711872688252</c:v>
                </c:pt>
                <c:pt idx="35">
                  <c:v>62.722244397679091</c:v>
                </c:pt>
                <c:pt idx="36">
                  <c:v>57.42958087295996</c:v>
                </c:pt>
                <c:pt idx="37">
                  <c:v>55.70877679635413</c:v>
                </c:pt>
                <c:pt idx="38">
                  <c:v>53.615675982186637</c:v>
                </c:pt>
                <c:pt idx="39">
                  <c:v>53.926722050294096</c:v>
                </c:pt>
                <c:pt idx="40">
                  <c:v>52.97116750033549</c:v>
                </c:pt>
                <c:pt idx="41">
                  <c:v>49.776501836995436</c:v>
                </c:pt>
                <c:pt idx="42">
                  <c:v>49.164864322439236</c:v>
                </c:pt>
                <c:pt idx="43">
                  <c:v>47.461058992518517</c:v>
                </c:pt>
                <c:pt idx="44">
                  <c:v>46.846638309390663</c:v>
                </c:pt>
                <c:pt idx="45">
                  <c:v>46.248385941814782</c:v>
                </c:pt>
                <c:pt idx="46">
                  <c:v>45.785280277758289</c:v>
                </c:pt>
                <c:pt idx="47">
                  <c:v>45.21815028043391</c:v>
                </c:pt>
                <c:pt idx="48">
                  <c:v>41.561331806364755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dept2PDI!$I$1</c:f>
              <c:strCache>
                <c:ptCount val="1"/>
                <c:pt idx="0">
                  <c:v>Hitel trend/rendelkezésre álló jövedelem</c:v>
                </c:pt>
              </c:strCache>
            </c:strRef>
          </c:tx>
          <c:spPr>
            <a:ln w="50800">
              <a:solidFill>
                <a:srgbClr val="7BAFD4">
                  <a:lumMod val="50000"/>
                </a:srgbClr>
              </a:solidFill>
              <a:prstDash val="sysDash"/>
            </a:ln>
          </c:spPr>
          <c:marker>
            <c:symbol val="none"/>
          </c:marker>
          <c:cat>
            <c:numRef>
              <c:f>dept2PDI!$A$30:$A$85</c:f>
              <c:numCache>
                <c:formatCode>yyyy/mm/dd</c:formatCode>
                <c:ptCount val="56"/>
                <c:pt idx="0">
                  <c:v>37622</c:v>
                </c:pt>
                <c:pt idx="1">
                  <c:v>37712</c:v>
                </c:pt>
                <c:pt idx="2">
                  <c:v>37803</c:v>
                </c:pt>
                <c:pt idx="3">
                  <c:v>37895</c:v>
                </c:pt>
                <c:pt idx="4">
                  <c:v>37987</c:v>
                </c:pt>
                <c:pt idx="5">
                  <c:v>38078</c:v>
                </c:pt>
                <c:pt idx="6">
                  <c:v>38169</c:v>
                </c:pt>
                <c:pt idx="7">
                  <c:v>38261</c:v>
                </c:pt>
                <c:pt idx="8">
                  <c:v>38353</c:v>
                </c:pt>
                <c:pt idx="9">
                  <c:v>38443</c:v>
                </c:pt>
                <c:pt idx="10">
                  <c:v>38534</c:v>
                </c:pt>
                <c:pt idx="11">
                  <c:v>38626</c:v>
                </c:pt>
                <c:pt idx="12">
                  <c:v>38718</c:v>
                </c:pt>
                <c:pt idx="13">
                  <c:v>38808</c:v>
                </c:pt>
                <c:pt idx="14">
                  <c:v>38899</c:v>
                </c:pt>
                <c:pt idx="15">
                  <c:v>38991</c:v>
                </c:pt>
                <c:pt idx="16">
                  <c:v>39083</c:v>
                </c:pt>
                <c:pt idx="17">
                  <c:v>39173</c:v>
                </c:pt>
                <c:pt idx="18">
                  <c:v>39264</c:v>
                </c:pt>
                <c:pt idx="19">
                  <c:v>39356</c:v>
                </c:pt>
                <c:pt idx="20">
                  <c:v>39448</c:v>
                </c:pt>
                <c:pt idx="21">
                  <c:v>39539</c:v>
                </c:pt>
                <c:pt idx="22">
                  <c:v>39630</c:v>
                </c:pt>
                <c:pt idx="23">
                  <c:v>39722</c:v>
                </c:pt>
                <c:pt idx="24">
                  <c:v>39814</c:v>
                </c:pt>
                <c:pt idx="25">
                  <c:v>39904</c:v>
                </c:pt>
                <c:pt idx="26">
                  <c:v>39995</c:v>
                </c:pt>
                <c:pt idx="27">
                  <c:v>40087</c:v>
                </c:pt>
                <c:pt idx="28">
                  <c:v>40179</c:v>
                </c:pt>
                <c:pt idx="29">
                  <c:v>40269</c:v>
                </c:pt>
                <c:pt idx="30">
                  <c:v>40360</c:v>
                </c:pt>
                <c:pt idx="31">
                  <c:v>40452</c:v>
                </c:pt>
                <c:pt idx="32">
                  <c:v>40544</c:v>
                </c:pt>
                <c:pt idx="33">
                  <c:v>40634</c:v>
                </c:pt>
                <c:pt idx="34">
                  <c:v>40725</c:v>
                </c:pt>
                <c:pt idx="35">
                  <c:v>40817</c:v>
                </c:pt>
                <c:pt idx="36">
                  <c:v>40909</c:v>
                </c:pt>
                <c:pt idx="37">
                  <c:v>41000</c:v>
                </c:pt>
                <c:pt idx="38">
                  <c:v>41091</c:v>
                </c:pt>
                <c:pt idx="39">
                  <c:v>41183</c:v>
                </c:pt>
                <c:pt idx="40">
                  <c:v>41275</c:v>
                </c:pt>
                <c:pt idx="41">
                  <c:v>41365</c:v>
                </c:pt>
                <c:pt idx="42">
                  <c:v>41456</c:v>
                </c:pt>
                <c:pt idx="43">
                  <c:v>41548</c:v>
                </c:pt>
                <c:pt idx="44">
                  <c:v>41640</c:v>
                </c:pt>
                <c:pt idx="45">
                  <c:v>41730</c:v>
                </c:pt>
                <c:pt idx="46">
                  <c:v>41821</c:v>
                </c:pt>
                <c:pt idx="47">
                  <c:v>41913</c:v>
                </c:pt>
                <c:pt idx="48">
                  <c:v>42005</c:v>
                </c:pt>
                <c:pt idx="49">
                  <c:v>42095</c:v>
                </c:pt>
                <c:pt idx="50">
                  <c:v>42186</c:v>
                </c:pt>
                <c:pt idx="51">
                  <c:v>42278</c:v>
                </c:pt>
                <c:pt idx="52">
                  <c:v>42370</c:v>
                </c:pt>
                <c:pt idx="53">
                  <c:v>42461</c:v>
                </c:pt>
                <c:pt idx="54">
                  <c:v>42552</c:v>
                </c:pt>
                <c:pt idx="55">
                  <c:v>42644</c:v>
                </c:pt>
              </c:numCache>
            </c:numRef>
          </c:cat>
          <c:val>
            <c:numRef>
              <c:f>dept2PDI!$I$30:$I$85</c:f>
              <c:numCache>
                <c:formatCode>General</c:formatCode>
                <c:ptCount val="56"/>
                <c:pt idx="0">
                  <c:v>37.356739279783582</c:v>
                </c:pt>
                <c:pt idx="1">
                  <c:v>40.971548554556733</c:v>
                </c:pt>
                <c:pt idx="2">
                  <c:v>41.843055440545569</c:v>
                </c:pt>
                <c:pt idx="3">
                  <c:v>42.357248979798989</c:v>
                </c:pt>
                <c:pt idx="4">
                  <c:v>39.547142997969672</c:v>
                </c:pt>
                <c:pt idx="5">
                  <c:v>37.879885760067488</c:v>
                </c:pt>
                <c:pt idx="6">
                  <c:v>38.038783890337733</c:v>
                </c:pt>
                <c:pt idx="7">
                  <c:v>40.741353822381875</c:v>
                </c:pt>
                <c:pt idx="8">
                  <c:v>41.217582922874435</c:v>
                </c:pt>
                <c:pt idx="9">
                  <c:v>44.215587421813382</c:v>
                </c:pt>
                <c:pt idx="10">
                  <c:v>48.093958235605236</c:v>
                </c:pt>
                <c:pt idx="11">
                  <c:v>50.440015616000224</c:v>
                </c:pt>
                <c:pt idx="12">
                  <c:v>53.511764880756139</c:v>
                </c:pt>
                <c:pt idx="13">
                  <c:v>55.476443245834972</c:v>
                </c:pt>
                <c:pt idx="14">
                  <c:v>57.443215727323782</c:v>
                </c:pt>
                <c:pt idx="15">
                  <c:v>59.867603596350548</c:v>
                </c:pt>
                <c:pt idx="16">
                  <c:v>60.105499611473647</c:v>
                </c:pt>
                <c:pt idx="17">
                  <c:v>61.186250429690361</c:v>
                </c:pt>
                <c:pt idx="18">
                  <c:v>61.899162265593553</c:v>
                </c:pt>
                <c:pt idx="19">
                  <c:v>59.377336803413073</c:v>
                </c:pt>
                <c:pt idx="20">
                  <c:v>58.217164044763479</c:v>
                </c:pt>
                <c:pt idx="21">
                  <c:v>58.629017295065836</c:v>
                </c:pt>
                <c:pt idx="22">
                  <c:v>58.332054550177062</c:v>
                </c:pt>
                <c:pt idx="23">
                  <c:v>56.122559712385147</c:v>
                </c:pt>
                <c:pt idx="24">
                  <c:v>54.625058249685978</c:v>
                </c:pt>
                <c:pt idx="25">
                  <c:v>52.191095141820462</c:v>
                </c:pt>
                <c:pt idx="26">
                  <c:v>50.020249681982165</c:v>
                </c:pt>
                <c:pt idx="27">
                  <c:v>48.912000751096052</c:v>
                </c:pt>
                <c:pt idx="28">
                  <c:v>48.114185821915505</c:v>
                </c:pt>
                <c:pt idx="29">
                  <c:v>49.117979244950305</c:v>
                </c:pt>
                <c:pt idx="30">
                  <c:v>49.238980982922307</c:v>
                </c:pt>
                <c:pt idx="31">
                  <c:v>49.718050739445133</c:v>
                </c:pt>
                <c:pt idx="32">
                  <c:v>48.798904731070735</c:v>
                </c:pt>
                <c:pt idx="33">
                  <c:v>49.773265321083962</c:v>
                </c:pt>
                <c:pt idx="34">
                  <c:v>49.485419256606001</c:v>
                </c:pt>
                <c:pt idx="35">
                  <c:v>50.17387535694057</c:v>
                </c:pt>
                <c:pt idx="36">
                  <c:v>50.803324609006538</c:v>
                </c:pt>
                <c:pt idx="37">
                  <c:v>50.287873010434026</c:v>
                </c:pt>
                <c:pt idx="38">
                  <c:v>48.091316462810262</c:v>
                </c:pt>
                <c:pt idx="39">
                  <c:v>48.172437485094818</c:v>
                </c:pt>
                <c:pt idx="40">
                  <c:v>47.123716828408</c:v>
                </c:pt>
                <c:pt idx="41">
                  <c:v>45.995580114756528</c:v>
                </c:pt>
                <c:pt idx="42">
                  <c:v>45.982307604846888</c:v>
                </c:pt>
                <c:pt idx="43">
                  <c:v>46.494738650419237</c:v>
                </c:pt>
                <c:pt idx="44">
                  <c:v>46.684937256181897</c:v>
                </c:pt>
                <c:pt idx="45">
                  <c:v>47.111331876381954</c:v>
                </c:pt>
                <c:pt idx="46">
                  <c:v>46.918256269056471</c:v>
                </c:pt>
                <c:pt idx="47">
                  <c:v>46.972640535707811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439424"/>
        <c:axId val="175125248"/>
      </c:lineChart>
      <c:catAx>
        <c:axId val="17443942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1751252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512524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noProof="0" dirty="0" smtClean="0"/>
                  <a:t>Loan</a:t>
                </a:r>
                <a:r>
                  <a:rPr lang="en-GB" baseline="0" noProof="0" dirty="0" smtClean="0"/>
                  <a:t> to disposable income (%)</a:t>
                </a:r>
                <a:endParaRPr lang="en-GB" noProof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4439424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0">
          <a:latin typeface="+mn-lt"/>
        </a:defRPr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145949074074075E-2"/>
          <c:y val="2.726468253968254E-2"/>
          <c:w val="0.8997081018518519"/>
          <c:h val="0.77741706349206352"/>
        </c:manualLayout>
      </c:layout>
      <c:lineChart>
        <c:grouping val="standard"/>
        <c:varyColors val="0"/>
        <c:ser>
          <c:idx val="1"/>
          <c:order val="1"/>
          <c:tx>
            <c:strRef>
              <c:f>Sheet4!$E$3</c:f>
              <c:strCache>
                <c:ptCount val="1"/>
                <c:pt idx="0">
                  <c:v>Net financial saving rate</c:v>
                </c:pt>
              </c:strCache>
            </c:strRef>
          </c:tx>
          <c:spPr>
            <a:ln w="44450">
              <a:solidFill>
                <a:srgbClr val="A8A8A8"/>
              </a:solidFill>
              <a:prstDash val="solid"/>
            </a:ln>
          </c:spPr>
          <c:marker>
            <c:symbol val="none"/>
          </c:marker>
          <c:cat>
            <c:numRef>
              <c:f>Sheet4!$C$4:$C$25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Sheet4!$E$4:$E$25</c:f>
              <c:numCache>
                <c:formatCode>General</c:formatCode>
                <c:ptCount val="22"/>
                <c:pt idx="0">
                  <c:v>13.933698240147114</c:v>
                </c:pt>
                <c:pt idx="1">
                  <c:v>14.918009393826468</c:v>
                </c:pt>
                <c:pt idx="2">
                  <c:v>13.737033092134023</c:v>
                </c:pt>
                <c:pt idx="3">
                  <c:v>14.603354219816481</c:v>
                </c:pt>
                <c:pt idx="4">
                  <c:v>10.442747872161629</c:v>
                </c:pt>
                <c:pt idx="5">
                  <c:v>8.132894199156933</c:v>
                </c:pt>
                <c:pt idx="6">
                  <c:v>7.5072801851966684</c:v>
                </c:pt>
                <c:pt idx="7">
                  <c:v>3.7470844477932514</c:v>
                </c:pt>
                <c:pt idx="8">
                  <c:v>-1.4103315093712258E-2</c:v>
                </c:pt>
                <c:pt idx="9">
                  <c:v>2.6806345642602918</c:v>
                </c:pt>
                <c:pt idx="10">
                  <c:v>4.6282419233275318</c:v>
                </c:pt>
                <c:pt idx="11">
                  <c:v>3.5822288700561353</c:v>
                </c:pt>
                <c:pt idx="12">
                  <c:v>0.72925230265290353</c:v>
                </c:pt>
                <c:pt idx="13">
                  <c:v>4.735031644163834E-2</c:v>
                </c:pt>
                <c:pt idx="14">
                  <c:v>3.7380695481145643</c:v>
                </c:pt>
                <c:pt idx="15">
                  <c:v>6.0591994205206312</c:v>
                </c:pt>
                <c:pt idx="16">
                  <c:v>9.0315888657196108</c:v>
                </c:pt>
                <c:pt idx="17">
                  <c:v>7.4201445661736498</c:v>
                </c:pt>
                <c:pt idx="18">
                  <c:v>8.5196112979333378</c:v>
                </c:pt>
                <c:pt idx="19">
                  <c:v>9.6449404933849578</c:v>
                </c:pt>
                <c:pt idx="20">
                  <c:v>9.3585030129564011</c:v>
                </c:pt>
                <c:pt idx="21">
                  <c:v>8.5591031607310697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Sheet4!$F$3</c:f>
              <c:strCache>
                <c:ptCount val="1"/>
                <c:pt idx="0">
                  <c:v>Investment rate</c:v>
                </c:pt>
              </c:strCache>
            </c:strRef>
          </c:tx>
          <c:spPr>
            <a:ln w="41275">
              <a:solidFill>
                <a:srgbClr val="525199"/>
              </a:solidFill>
              <a:prstDash val="solid"/>
            </a:ln>
          </c:spPr>
          <c:marker>
            <c:symbol val="none"/>
          </c:marker>
          <c:cat>
            <c:numRef>
              <c:f>Sheet4!$C$4:$C$25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Sheet4!$F$4:$F$25</c:f>
              <c:numCache>
                <c:formatCode>General</c:formatCode>
                <c:ptCount val="22"/>
                <c:pt idx="0">
                  <c:v>8.9963567586849873</c:v>
                </c:pt>
                <c:pt idx="1">
                  <c:v>7.6206764541338456</c:v>
                </c:pt>
                <c:pt idx="2">
                  <c:v>7.7269412413786807</c:v>
                </c:pt>
                <c:pt idx="3">
                  <c:v>6.5834149926595282</c:v>
                </c:pt>
                <c:pt idx="4">
                  <c:v>6.4451569813370728</c:v>
                </c:pt>
                <c:pt idx="5">
                  <c:v>7.3395436003727017</c:v>
                </c:pt>
                <c:pt idx="6">
                  <c:v>8.3037359549961547</c:v>
                </c:pt>
                <c:pt idx="7">
                  <c:v>8.759670356266307</c:v>
                </c:pt>
                <c:pt idx="8">
                  <c:v>9.3082713416752583</c:v>
                </c:pt>
                <c:pt idx="9">
                  <c:v>9.7090636535311532</c:v>
                </c:pt>
                <c:pt idx="10">
                  <c:v>8.0909399815887788</c:v>
                </c:pt>
                <c:pt idx="11">
                  <c:v>7.1960295627084818</c:v>
                </c:pt>
                <c:pt idx="12">
                  <c:v>7.8957684683513172</c:v>
                </c:pt>
                <c:pt idx="13">
                  <c:v>8.3371321365387274</c:v>
                </c:pt>
                <c:pt idx="14">
                  <c:v>7.9508432294006068</c:v>
                </c:pt>
                <c:pt idx="15">
                  <c:v>6.3959405884252609</c:v>
                </c:pt>
                <c:pt idx="16">
                  <c:v>4.6175798638274914</c:v>
                </c:pt>
                <c:pt idx="17">
                  <c:v>4.3515447724914349</c:v>
                </c:pt>
                <c:pt idx="18">
                  <c:v>4.3477507709898626</c:v>
                </c:pt>
                <c:pt idx="19">
                  <c:v>4.4962435264715932</c:v>
                </c:pt>
                <c:pt idx="20">
                  <c:v>4.8395126748428963</c:v>
                </c:pt>
                <c:pt idx="21">
                  <c:v>5.3472941473509046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25184"/>
        <c:axId val="175326720"/>
      </c:lineChart>
      <c:lineChart>
        <c:grouping val="standard"/>
        <c:varyColors val="0"/>
        <c:ser>
          <c:idx val="0"/>
          <c:order val="0"/>
          <c:tx>
            <c:strRef>
              <c:f>Sheet4!$D$3</c:f>
              <c:strCache>
                <c:ptCount val="1"/>
                <c:pt idx="0">
                  <c:v>Consumption rate (rhs)</c:v>
                </c:pt>
              </c:strCache>
            </c:strRef>
          </c:tx>
          <c:spPr>
            <a:ln w="47625">
              <a:solidFill>
                <a:srgbClr val="FF6200"/>
              </a:solidFill>
              <a:prstDash val="solid"/>
            </a:ln>
          </c:spPr>
          <c:marker>
            <c:symbol val="none"/>
          </c:marker>
          <c:cat>
            <c:numRef>
              <c:f>Sheet4!$C$4:$C$25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Sheet4!$D$4:$D$25</c:f>
              <c:numCache>
                <c:formatCode>General</c:formatCode>
                <c:ptCount val="22"/>
                <c:pt idx="0">
                  <c:v>77.887175369978038</c:v>
                </c:pt>
                <c:pt idx="1">
                  <c:v>78.269924394805926</c:v>
                </c:pt>
                <c:pt idx="2">
                  <c:v>79.421852549886765</c:v>
                </c:pt>
                <c:pt idx="3">
                  <c:v>79.624139931033568</c:v>
                </c:pt>
                <c:pt idx="4">
                  <c:v>83.697661711807797</c:v>
                </c:pt>
                <c:pt idx="5">
                  <c:v>84.801371858656609</c:v>
                </c:pt>
                <c:pt idx="6">
                  <c:v>84.987184616085898</c:v>
                </c:pt>
                <c:pt idx="7">
                  <c:v>88.679646275746279</c:v>
                </c:pt>
                <c:pt idx="8">
                  <c:v>92.265245485749688</c:v>
                </c:pt>
                <c:pt idx="9">
                  <c:v>88.735287991489926</c:v>
                </c:pt>
                <c:pt idx="10">
                  <c:v>87.682588833726385</c:v>
                </c:pt>
                <c:pt idx="11">
                  <c:v>90.025622634644108</c:v>
                </c:pt>
                <c:pt idx="12">
                  <c:v>92.562520382902363</c:v>
                </c:pt>
                <c:pt idx="13">
                  <c:v>91.618473073236601</c:v>
                </c:pt>
                <c:pt idx="14">
                  <c:v>88.312100805236923</c:v>
                </c:pt>
                <c:pt idx="15">
                  <c:v>87.550630127677948</c:v>
                </c:pt>
                <c:pt idx="16">
                  <c:v>86.352027375147998</c:v>
                </c:pt>
                <c:pt idx="17">
                  <c:v>88.230543262583353</c:v>
                </c:pt>
                <c:pt idx="18">
                  <c:v>87.139570022101609</c:v>
                </c:pt>
                <c:pt idx="19">
                  <c:v>85.899651057655177</c:v>
                </c:pt>
                <c:pt idx="20">
                  <c:v>85.802521053396205</c:v>
                </c:pt>
                <c:pt idx="21">
                  <c:v>86.093602691918022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34144"/>
        <c:axId val="175328256"/>
      </c:lineChart>
      <c:catAx>
        <c:axId val="1753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5326720"/>
        <c:crosses val="autoZero"/>
        <c:auto val="1"/>
        <c:lblAlgn val="ctr"/>
        <c:lblOffset val="100"/>
        <c:noMultiLvlLbl val="0"/>
      </c:catAx>
      <c:valAx>
        <c:axId val="175326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325184"/>
        <c:crosses val="autoZero"/>
        <c:crossBetween val="between"/>
      </c:valAx>
      <c:valAx>
        <c:axId val="1753282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334144"/>
        <c:crosses val="max"/>
        <c:crossBetween val="between"/>
      </c:valAx>
      <c:catAx>
        <c:axId val="17533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328256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2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Sheet2!$Z$2</c:f>
              <c:strCache>
                <c:ptCount val="1"/>
                <c:pt idx="0">
                  <c:v>Construction</c:v>
                </c:pt>
              </c:strCache>
            </c:strRef>
          </c:tx>
          <c:spPr>
            <a:ln w="44450">
              <a:solidFill>
                <a:srgbClr val="FF7800"/>
              </a:solidFill>
              <a:prstDash val="solid"/>
            </a:ln>
          </c:spPr>
          <c:marker>
            <c:symbol val="none"/>
          </c:marker>
          <c:cat>
            <c:strRef>
              <c:f>Sheet2!$Y$28:$Y$65</c:f>
              <c:strCache>
                <c:ptCount val="38"/>
                <c:pt idx="0">
                  <c:v>2Q06</c:v>
                </c:pt>
                <c:pt idx="1">
                  <c:v>3Q06</c:v>
                </c:pt>
                <c:pt idx="2">
                  <c:v>4Q06</c:v>
                </c:pt>
                <c:pt idx="3">
                  <c:v>1Q07</c:v>
                </c:pt>
                <c:pt idx="4">
                  <c:v>2Q07</c:v>
                </c:pt>
                <c:pt idx="5">
                  <c:v>3Q07</c:v>
                </c:pt>
                <c:pt idx="6">
                  <c:v>4Q07</c:v>
                </c:pt>
                <c:pt idx="7">
                  <c:v>1Q08</c:v>
                </c:pt>
                <c:pt idx="8">
                  <c:v>2Q08</c:v>
                </c:pt>
                <c:pt idx="9">
                  <c:v>3Q08</c:v>
                </c:pt>
                <c:pt idx="10">
                  <c:v>4Q08</c:v>
                </c:pt>
                <c:pt idx="11">
                  <c:v>1Q09</c:v>
                </c:pt>
                <c:pt idx="12">
                  <c:v>2Q09</c:v>
                </c:pt>
                <c:pt idx="13">
                  <c:v>3Q09</c:v>
                </c:pt>
                <c:pt idx="14">
                  <c:v>4Q09</c:v>
                </c:pt>
                <c:pt idx="15">
                  <c:v>1Q10</c:v>
                </c:pt>
                <c:pt idx="16">
                  <c:v>2Q10</c:v>
                </c:pt>
                <c:pt idx="17">
                  <c:v>3Q10</c:v>
                </c:pt>
                <c:pt idx="18">
                  <c:v>4Q10</c:v>
                </c:pt>
                <c:pt idx="19">
                  <c:v>1Q11</c:v>
                </c:pt>
                <c:pt idx="20">
                  <c:v>2Q11</c:v>
                </c:pt>
                <c:pt idx="21">
                  <c:v>3Q11</c:v>
                </c:pt>
                <c:pt idx="22">
                  <c:v>4Q11</c:v>
                </c:pt>
                <c:pt idx="23">
                  <c:v>1Q12</c:v>
                </c:pt>
                <c:pt idx="24">
                  <c:v>2Q12</c:v>
                </c:pt>
                <c:pt idx="25">
                  <c:v>3Q12</c:v>
                </c:pt>
                <c:pt idx="26">
                  <c:v>4Q12</c:v>
                </c:pt>
                <c:pt idx="27">
                  <c:v>1Q13</c:v>
                </c:pt>
                <c:pt idx="28">
                  <c:v>2Q13</c:v>
                </c:pt>
                <c:pt idx="29">
                  <c:v>3Q13</c:v>
                </c:pt>
                <c:pt idx="30">
                  <c:v>4Q13</c:v>
                </c:pt>
                <c:pt idx="31">
                  <c:v>1Q14</c:v>
                </c:pt>
                <c:pt idx="32">
                  <c:v>2Q14</c:v>
                </c:pt>
                <c:pt idx="33">
                  <c:v>3Q14</c:v>
                </c:pt>
                <c:pt idx="34">
                  <c:v>4Q14</c:v>
                </c:pt>
                <c:pt idx="35">
                  <c:v>1Q15</c:v>
                </c:pt>
                <c:pt idx="36">
                  <c:v>2Q15</c:v>
                </c:pt>
                <c:pt idx="37">
                  <c:v>3Q15</c:v>
                </c:pt>
              </c:strCache>
            </c:strRef>
          </c:cat>
          <c:val>
            <c:numRef>
              <c:f>Sheet2!$Z$28:$Z$65</c:f>
              <c:numCache>
                <c:formatCode>General</c:formatCode>
                <c:ptCount val="38"/>
                <c:pt idx="0">
                  <c:v>8.9</c:v>
                </c:pt>
                <c:pt idx="1">
                  <c:v>9.6666666666666661</c:v>
                </c:pt>
                <c:pt idx="2">
                  <c:v>11.533333333333333</c:v>
                </c:pt>
                <c:pt idx="3">
                  <c:v>10.200000000000001</c:v>
                </c:pt>
                <c:pt idx="4">
                  <c:v>8.3000000000000007</c:v>
                </c:pt>
                <c:pt idx="5">
                  <c:v>9.4</c:v>
                </c:pt>
                <c:pt idx="6">
                  <c:v>9.3333333333333339</c:v>
                </c:pt>
                <c:pt idx="7">
                  <c:v>11.200000000000001</c:v>
                </c:pt>
                <c:pt idx="8">
                  <c:v>11.166666666666666</c:v>
                </c:pt>
                <c:pt idx="9">
                  <c:v>7</c:v>
                </c:pt>
                <c:pt idx="10">
                  <c:v>7.4333333333333336</c:v>
                </c:pt>
                <c:pt idx="11">
                  <c:v>4.3666666666666671</c:v>
                </c:pt>
                <c:pt idx="12">
                  <c:v>1.8666666666666665</c:v>
                </c:pt>
                <c:pt idx="13">
                  <c:v>1.1333333333333333</c:v>
                </c:pt>
                <c:pt idx="14">
                  <c:v>0.76666666666666661</c:v>
                </c:pt>
                <c:pt idx="15">
                  <c:v>2.0666666666666669</c:v>
                </c:pt>
                <c:pt idx="16">
                  <c:v>2.4</c:v>
                </c:pt>
                <c:pt idx="17">
                  <c:v>2.7333333333333329</c:v>
                </c:pt>
                <c:pt idx="18">
                  <c:v>2.5</c:v>
                </c:pt>
                <c:pt idx="19">
                  <c:v>3.1666666666666665</c:v>
                </c:pt>
                <c:pt idx="20">
                  <c:v>3.6</c:v>
                </c:pt>
                <c:pt idx="21">
                  <c:v>2.9666666666666668</c:v>
                </c:pt>
                <c:pt idx="22">
                  <c:v>2.3000000000000003</c:v>
                </c:pt>
                <c:pt idx="23">
                  <c:v>1.9333333333333333</c:v>
                </c:pt>
                <c:pt idx="24">
                  <c:v>2.3666666666666667</c:v>
                </c:pt>
                <c:pt idx="25">
                  <c:v>2.6333333333333333</c:v>
                </c:pt>
                <c:pt idx="26">
                  <c:v>1.3333333333333333</c:v>
                </c:pt>
                <c:pt idx="27">
                  <c:v>2.4</c:v>
                </c:pt>
                <c:pt idx="28">
                  <c:v>2.2666666666666666</c:v>
                </c:pt>
                <c:pt idx="29">
                  <c:v>4.666666666666667</c:v>
                </c:pt>
                <c:pt idx="30">
                  <c:v>5.833333333333333</c:v>
                </c:pt>
                <c:pt idx="31">
                  <c:v>7.5</c:v>
                </c:pt>
                <c:pt idx="32">
                  <c:v>9.7666666666666675</c:v>
                </c:pt>
                <c:pt idx="33">
                  <c:v>14.433333333333332</c:v>
                </c:pt>
                <c:pt idx="34">
                  <c:v>16.600000000000001</c:v>
                </c:pt>
                <c:pt idx="35">
                  <c:v>14.366666666666667</c:v>
                </c:pt>
                <c:pt idx="36" formatCode="0">
                  <c:v>18.066666666666666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Sheet2!$AA$2</c:f>
              <c:strCache>
                <c:ptCount val="1"/>
                <c:pt idx="0">
                  <c:v>Industry</c:v>
                </c:pt>
              </c:strCache>
            </c:strRef>
          </c:tx>
          <c:spPr>
            <a:ln w="44450">
              <a:solidFill>
                <a:srgbClr val="8C8C8C"/>
              </a:solidFill>
              <a:prstDash val="solid"/>
            </a:ln>
          </c:spPr>
          <c:marker>
            <c:symbol val="none"/>
          </c:marker>
          <c:cat>
            <c:strRef>
              <c:f>Sheet2!$Y$28:$Y$65</c:f>
              <c:strCache>
                <c:ptCount val="38"/>
                <c:pt idx="0">
                  <c:v>2Q06</c:v>
                </c:pt>
                <c:pt idx="1">
                  <c:v>3Q06</c:v>
                </c:pt>
                <c:pt idx="2">
                  <c:v>4Q06</c:v>
                </c:pt>
                <c:pt idx="3">
                  <c:v>1Q07</c:v>
                </c:pt>
                <c:pt idx="4">
                  <c:v>2Q07</c:v>
                </c:pt>
                <c:pt idx="5">
                  <c:v>3Q07</c:v>
                </c:pt>
                <c:pt idx="6">
                  <c:v>4Q07</c:v>
                </c:pt>
                <c:pt idx="7">
                  <c:v>1Q08</c:v>
                </c:pt>
                <c:pt idx="8">
                  <c:v>2Q08</c:v>
                </c:pt>
                <c:pt idx="9">
                  <c:v>3Q08</c:v>
                </c:pt>
                <c:pt idx="10">
                  <c:v>4Q08</c:v>
                </c:pt>
                <c:pt idx="11">
                  <c:v>1Q09</c:v>
                </c:pt>
                <c:pt idx="12">
                  <c:v>2Q09</c:v>
                </c:pt>
                <c:pt idx="13">
                  <c:v>3Q09</c:v>
                </c:pt>
                <c:pt idx="14">
                  <c:v>4Q09</c:v>
                </c:pt>
                <c:pt idx="15">
                  <c:v>1Q10</c:v>
                </c:pt>
                <c:pt idx="16">
                  <c:v>2Q10</c:v>
                </c:pt>
                <c:pt idx="17">
                  <c:v>3Q10</c:v>
                </c:pt>
                <c:pt idx="18">
                  <c:v>4Q10</c:v>
                </c:pt>
                <c:pt idx="19">
                  <c:v>1Q11</c:v>
                </c:pt>
                <c:pt idx="20">
                  <c:v>2Q11</c:v>
                </c:pt>
                <c:pt idx="21">
                  <c:v>3Q11</c:v>
                </c:pt>
                <c:pt idx="22">
                  <c:v>4Q11</c:v>
                </c:pt>
                <c:pt idx="23">
                  <c:v>1Q12</c:v>
                </c:pt>
                <c:pt idx="24">
                  <c:v>2Q12</c:v>
                </c:pt>
                <c:pt idx="25">
                  <c:v>3Q12</c:v>
                </c:pt>
                <c:pt idx="26">
                  <c:v>4Q12</c:v>
                </c:pt>
                <c:pt idx="27">
                  <c:v>1Q13</c:v>
                </c:pt>
                <c:pt idx="28">
                  <c:v>2Q13</c:v>
                </c:pt>
                <c:pt idx="29">
                  <c:v>3Q13</c:v>
                </c:pt>
                <c:pt idx="30">
                  <c:v>4Q13</c:v>
                </c:pt>
                <c:pt idx="31">
                  <c:v>1Q14</c:v>
                </c:pt>
                <c:pt idx="32">
                  <c:v>2Q14</c:v>
                </c:pt>
                <c:pt idx="33">
                  <c:v>3Q14</c:v>
                </c:pt>
                <c:pt idx="34">
                  <c:v>4Q14</c:v>
                </c:pt>
                <c:pt idx="35">
                  <c:v>1Q15</c:v>
                </c:pt>
                <c:pt idx="36">
                  <c:v>2Q15</c:v>
                </c:pt>
                <c:pt idx="37">
                  <c:v>3Q15</c:v>
                </c:pt>
              </c:strCache>
            </c:strRef>
          </c:cat>
          <c:val>
            <c:numRef>
              <c:f>Sheet2!$AA$28:$AA$65</c:f>
              <c:numCache>
                <c:formatCode>0</c:formatCode>
                <c:ptCount val="38"/>
                <c:pt idx="0">
                  <c:v>2.8190476190476232</c:v>
                </c:pt>
                <c:pt idx="1">
                  <c:v>4.0190476190476261</c:v>
                </c:pt>
                <c:pt idx="2">
                  <c:v>4.3190476190476232</c:v>
                </c:pt>
                <c:pt idx="3">
                  <c:v>8.8190476190476232</c:v>
                </c:pt>
                <c:pt idx="4">
                  <c:v>6.4190476190476247</c:v>
                </c:pt>
                <c:pt idx="5">
                  <c:v>13.119047619047628</c:v>
                </c:pt>
                <c:pt idx="6">
                  <c:v>11.319047619047623</c:v>
                </c:pt>
                <c:pt idx="7">
                  <c:v>15.719047619047622</c:v>
                </c:pt>
                <c:pt idx="8">
                  <c:v>15.419047619047625</c:v>
                </c:pt>
                <c:pt idx="9">
                  <c:v>15.019047619047626</c:v>
                </c:pt>
                <c:pt idx="10">
                  <c:v>5.5190476190476261</c:v>
                </c:pt>
                <c:pt idx="11">
                  <c:v>-7.380952380952376</c:v>
                </c:pt>
                <c:pt idx="12">
                  <c:v>-15.880952380952376</c:v>
                </c:pt>
                <c:pt idx="13">
                  <c:v>-17.580952380952375</c:v>
                </c:pt>
                <c:pt idx="14">
                  <c:v>-13.980952380952376</c:v>
                </c:pt>
                <c:pt idx="15">
                  <c:v>-13.980952380952376</c:v>
                </c:pt>
                <c:pt idx="16">
                  <c:v>-10.880952380952376</c:v>
                </c:pt>
                <c:pt idx="17">
                  <c:v>-10.880952380952376</c:v>
                </c:pt>
                <c:pt idx="18">
                  <c:v>-7.2809523809523746</c:v>
                </c:pt>
                <c:pt idx="19">
                  <c:v>-3.2809523809523746</c:v>
                </c:pt>
                <c:pt idx="20">
                  <c:v>-4.4809523809523739</c:v>
                </c:pt>
                <c:pt idx="21">
                  <c:v>-3.4809523809523739</c:v>
                </c:pt>
                <c:pt idx="22">
                  <c:v>-7.380952380952376</c:v>
                </c:pt>
                <c:pt idx="23">
                  <c:v>-4.0809523809523753</c:v>
                </c:pt>
                <c:pt idx="24">
                  <c:v>0.61904761904762395</c:v>
                </c:pt>
                <c:pt idx="25">
                  <c:v>-5.2809523809523746</c:v>
                </c:pt>
                <c:pt idx="26">
                  <c:v>-7.4809523809523739</c:v>
                </c:pt>
                <c:pt idx="27">
                  <c:v>-4.5809523809523753</c:v>
                </c:pt>
                <c:pt idx="28">
                  <c:v>-8.7809523809523746</c:v>
                </c:pt>
                <c:pt idx="29">
                  <c:v>-5.5809523809523753</c:v>
                </c:pt>
                <c:pt idx="30">
                  <c:v>-4.880952380952376</c:v>
                </c:pt>
                <c:pt idx="31">
                  <c:v>-3.7809523809523746</c:v>
                </c:pt>
                <c:pt idx="32">
                  <c:v>2.9190476190476247</c:v>
                </c:pt>
                <c:pt idx="33">
                  <c:v>1.9190476190476247</c:v>
                </c:pt>
                <c:pt idx="34">
                  <c:v>11.219047619047622</c:v>
                </c:pt>
                <c:pt idx="35">
                  <c:v>13.619047619047628</c:v>
                </c:pt>
                <c:pt idx="36">
                  <c:v>19.219047619047622</c:v>
                </c:pt>
                <c:pt idx="37">
                  <c:v>20.919047619047625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Sheet2!$AB$2</c:f>
              <c:strCache>
                <c:ptCount val="1"/>
                <c:pt idx="0">
                  <c:v>Services</c:v>
                </c:pt>
              </c:strCache>
            </c:strRef>
          </c:tx>
          <c:spPr>
            <a:ln w="4445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strRef>
              <c:f>Sheet2!$Y$28:$Y$65</c:f>
              <c:strCache>
                <c:ptCount val="38"/>
                <c:pt idx="0">
                  <c:v>2Q06</c:v>
                </c:pt>
                <c:pt idx="1">
                  <c:v>3Q06</c:v>
                </c:pt>
                <c:pt idx="2">
                  <c:v>4Q06</c:v>
                </c:pt>
                <c:pt idx="3">
                  <c:v>1Q07</c:v>
                </c:pt>
                <c:pt idx="4">
                  <c:v>2Q07</c:v>
                </c:pt>
                <c:pt idx="5">
                  <c:v>3Q07</c:v>
                </c:pt>
                <c:pt idx="6">
                  <c:v>4Q07</c:v>
                </c:pt>
                <c:pt idx="7">
                  <c:v>1Q08</c:v>
                </c:pt>
                <c:pt idx="8">
                  <c:v>2Q08</c:v>
                </c:pt>
                <c:pt idx="9">
                  <c:v>3Q08</c:v>
                </c:pt>
                <c:pt idx="10">
                  <c:v>4Q08</c:v>
                </c:pt>
                <c:pt idx="11">
                  <c:v>1Q09</c:v>
                </c:pt>
                <c:pt idx="12">
                  <c:v>2Q09</c:v>
                </c:pt>
                <c:pt idx="13">
                  <c:v>3Q09</c:v>
                </c:pt>
                <c:pt idx="14">
                  <c:v>4Q09</c:v>
                </c:pt>
                <c:pt idx="15">
                  <c:v>1Q10</c:v>
                </c:pt>
                <c:pt idx="16">
                  <c:v>2Q10</c:v>
                </c:pt>
                <c:pt idx="17">
                  <c:v>3Q10</c:v>
                </c:pt>
                <c:pt idx="18">
                  <c:v>4Q10</c:v>
                </c:pt>
                <c:pt idx="19">
                  <c:v>1Q11</c:v>
                </c:pt>
                <c:pt idx="20">
                  <c:v>2Q11</c:v>
                </c:pt>
                <c:pt idx="21">
                  <c:v>3Q11</c:v>
                </c:pt>
                <c:pt idx="22">
                  <c:v>4Q11</c:v>
                </c:pt>
                <c:pt idx="23">
                  <c:v>1Q12</c:v>
                </c:pt>
                <c:pt idx="24">
                  <c:v>2Q12</c:v>
                </c:pt>
                <c:pt idx="25">
                  <c:v>3Q12</c:v>
                </c:pt>
                <c:pt idx="26">
                  <c:v>4Q12</c:v>
                </c:pt>
                <c:pt idx="27">
                  <c:v>1Q13</c:v>
                </c:pt>
                <c:pt idx="28">
                  <c:v>2Q13</c:v>
                </c:pt>
                <c:pt idx="29">
                  <c:v>3Q13</c:v>
                </c:pt>
                <c:pt idx="30">
                  <c:v>4Q13</c:v>
                </c:pt>
                <c:pt idx="31">
                  <c:v>1Q14</c:v>
                </c:pt>
                <c:pt idx="32">
                  <c:v>2Q14</c:v>
                </c:pt>
                <c:pt idx="33">
                  <c:v>3Q14</c:v>
                </c:pt>
                <c:pt idx="34">
                  <c:v>4Q14</c:v>
                </c:pt>
                <c:pt idx="35">
                  <c:v>1Q15</c:v>
                </c:pt>
                <c:pt idx="36">
                  <c:v>2Q15</c:v>
                </c:pt>
                <c:pt idx="37">
                  <c:v>3Q15</c:v>
                </c:pt>
              </c:strCache>
            </c:strRef>
          </c:cat>
          <c:val>
            <c:numRef>
              <c:f>Sheet2!$AB$28:$AB$65</c:f>
              <c:numCache>
                <c:formatCode>0</c:formatCode>
                <c:ptCount val="38"/>
                <c:pt idx="0">
                  <c:v>-1.9979591836734691</c:v>
                </c:pt>
                <c:pt idx="1">
                  <c:v>-2.0979591836734692</c:v>
                </c:pt>
                <c:pt idx="2">
                  <c:v>-0.59795918367346967</c:v>
                </c:pt>
                <c:pt idx="3">
                  <c:v>2.0408163265308588E-3</c:v>
                </c:pt>
                <c:pt idx="4">
                  <c:v>0.20204081632653104</c:v>
                </c:pt>
                <c:pt idx="5">
                  <c:v>1.8020408163265307</c:v>
                </c:pt>
                <c:pt idx="6">
                  <c:v>1.3020408163265307</c:v>
                </c:pt>
                <c:pt idx="7">
                  <c:v>1.4020408163265303</c:v>
                </c:pt>
                <c:pt idx="8">
                  <c:v>1.6020408163265305</c:v>
                </c:pt>
                <c:pt idx="9">
                  <c:v>1.202040816326531</c:v>
                </c:pt>
                <c:pt idx="10">
                  <c:v>2.8020408163265307</c:v>
                </c:pt>
                <c:pt idx="11">
                  <c:v>2.3020408163265307</c:v>
                </c:pt>
                <c:pt idx="12">
                  <c:v>-3.0979591836734692</c:v>
                </c:pt>
                <c:pt idx="13">
                  <c:v>-2.0979591836734692</c:v>
                </c:pt>
                <c:pt idx="14">
                  <c:v>-1.6979591836734693</c:v>
                </c:pt>
                <c:pt idx="15">
                  <c:v>-2.7979591836734694</c:v>
                </c:pt>
                <c:pt idx="16">
                  <c:v>-0.3979591836734695</c:v>
                </c:pt>
                <c:pt idx="17">
                  <c:v>-1.9979591836734691</c:v>
                </c:pt>
                <c:pt idx="18">
                  <c:v>-2.4979591836734691</c:v>
                </c:pt>
                <c:pt idx="19">
                  <c:v>-1.3979591836734695</c:v>
                </c:pt>
                <c:pt idx="20">
                  <c:v>-1.8979591836734695</c:v>
                </c:pt>
                <c:pt idx="21">
                  <c:v>-0.19795918367346932</c:v>
                </c:pt>
                <c:pt idx="22">
                  <c:v>0.20204081632653104</c:v>
                </c:pt>
                <c:pt idx="23">
                  <c:v>-2.5979591836734692</c:v>
                </c:pt>
                <c:pt idx="24">
                  <c:v>-1.0979591836734697</c:v>
                </c:pt>
                <c:pt idx="25">
                  <c:v>-2.2979591836734694</c:v>
                </c:pt>
                <c:pt idx="26">
                  <c:v>-2.1979591836734693</c:v>
                </c:pt>
                <c:pt idx="27">
                  <c:v>-2.1979591836734693</c:v>
                </c:pt>
                <c:pt idx="28">
                  <c:v>-0.69795918367346932</c:v>
                </c:pt>
                <c:pt idx="29">
                  <c:v>4.6020408163265314</c:v>
                </c:pt>
                <c:pt idx="30">
                  <c:v>1.4020408163265303</c:v>
                </c:pt>
                <c:pt idx="31">
                  <c:v>0.50204081632653086</c:v>
                </c:pt>
                <c:pt idx="32">
                  <c:v>-0.79795918367346896</c:v>
                </c:pt>
                <c:pt idx="33">
                  <c:v>2.0408163265308588E-3</c:v>
                </c:pt>
                <c:pt idx="34">
                  <c:v>3.202040816326531</c:v>
                </c:pt>
                <c:pt idx="35">
                  <c:v>9.9020408163265294</c:v>
                </c:pt>
                <c:pt idx="36">
                  <c:v>15.302040816326532</c:v>
                </c:pt>
                <c:pt idx="37">
                  <c:v>9.2020408163265301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67296"/>
        <c:axId val="175368832"/>
      </c:lineChart>
      <c:catAx>
        <c:axId val="17536729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5368832"/>
        <c:crosses val="autoZero"/>
        <c:auto val="1"/>
        <c:lblAlgn val="ctr"/>
        <c:lblOffset val="100"/>
        <c:noMultiLvlLbl val="0"/>
      </c:catAx>
      <c:valAx>
        <c:axId val="175368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3672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26296428855477E-2"/>
          <c:y val="3.1828479673930973E-2"/>
          <c:w val="0.90952649029666732"/>
          <c:h val="0.76620854970694297"/>
        </c:manualLayout>
      </c:layout>
      <c:areaChart>
        <c:grouping val="standard"/>
        <c:varyColors val="0"/>
        <c:ser>
          <c:idx val="2"/>
          <c:order val="2"/>
          <c:tx>
            <c:v>F'cast</c:v>
          </c:tx>
          <c:spPr>
            <a:solidFill>
              <a:schemeClr val="bg1">
                <a:lumMod val="75000"/>
              </a:schemeClr>
            </a:solidFill>
          </c:spPr>
          <c:val>
            <c:numRef>
              <c:f>'YoY indexes lead_en'!$F$4:$F$178</c:f>
              <c:numCache>
                <c:formatCode>General</c:formatCode>
                <c:ptCount val="1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50000</c:v>
                </c:pt>
                <c:pt idx="164">
                  <c:v>50000</c:v>
                </c:pt>
                <c:pt idx="165">
                  <c:v>50000</c:v>
                </c:pt>
                <c:pt idx="166">
                  <c:v>50000</c:v>
                </c:pt>
                <c:pt idx="167">
                  <c:v>50000</c:v>
                </c:pt>
                <c:pt idx="168">
                  <c:v>50000</c:v>
                </c:pt>
                <c:pt idx="169">
                  <c:v>50000</c:v>
                </c:pt>
                <c:pt idx="170">
                  <c:v>50000</c:v>
                </c:pt>
                <c:pt idx="171">
                  <c:v>50000</c:v>
                </c:pt>
                <c:pt idx="172">
                  <c:v>50000</c:v>
                </c:pt>
                <c:pt idx="173">
                  <c:v>50000</c:v>
                </c:pt>
                <c:pt idx="174">
                  <c:v>50000</c:v>
                </c:pt>
              </c:numCache>
            </c:numRef>
          </c:val>
        </c:ser>
        <c:ser>
          <c:idx val="3"/>
          <c:order val="3"/>
          <c:spPr>
            <a:solidFill>
              <a:schemeClr val="bg1">
                <a:lumMod val="75000"/>
              </a:schemeClr>
            </a:solidFill>
          </c:spPr>
          <c:val>
            <c:numRef>
              <c:f>'YoY indexes lead_en'!$G$4:$G$178</c:f>
              <c:numCache>
                <c:formatCode>General</c:formatCode>
                <c:ptCount val="1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-50000</c:v>
                </c:pt>
                <c:pt idx="164">
                  <c:v>-50000</c:v>
                </c:pt>
                <c:pt idx="165">
                  <c:v>-50000</c:v>
                </c:pt>
                <c:pt idx="166">
                  <c:v>-50000</c:v>
                </c:pt>
                <c:pt idx="167">
                  <c:v>-50000</c:v>
                </c:pt>
                <c:pt idx="168">
                  <c:v>-50000</c:v>
                </c:pt>
                <c:pt idx="169">
                  <c:v>-50000</c:v>
                </c:pt>
                <c:pt idx="170">
                  <c:v>-50000</c:v>
                </c:pt>
                <c:pt idx="171">
                  <c:v>-50000</c:v>
                </c:pt>
                <c:pt idx="172">
                  <c:v>-50000</c:v>
                </c:pt>
                <c:pt idx="173">
                  <c:v>-50000</c:v>
                </c:pt>
                <c:pt idx="174">
                  <c:v>-50000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14656"/>
        <c:axId val="175416448"/>
      </c:areaChart>
      <c:lineChart>
        <c:grouping val="standard"/>
        <c:varyColors val="0"/>
        <c:ser>
          <c:idx val="0"/>
          <c:order val="0"/>
          <c:tx>
            <c:strRef>
              <c:f>'YoY indexes lead_en'!$D$3</c:f>
              <c:strCache>
                <c:ptCount val="1"/>
                <c:pt idx="0">
                  <c:v>Coincidence index</c:v>
                </c:pt>
              </c:strCache>
            </c:strRef>
          </c:tx>
          <c:spPr>
            <a:ln w="3810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numRef>
              <c:f>'YoY indexes lead_en'!$C$4:$C$178</c:f>
              <c:numCache>
                <c:formatCode>[$-409]mmm\-yy;@</c:formatCode>
                <c:ptCount val="175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</c:numCache>
            </c:numRef>
          </c:cat>
          <c:val>
            <c:numRef>
              <c:f>'YoY indexes lead_en'!$D$4:$D$178</c:f>
              <c:numCache>
                <c:formatCode>General</c:formatCode>
                <c:ptCount val="175"/>
                <c:pt idx="0">
                  <c:v>4.5932049179201613</c:v>
                </c:pt>
                <c:pt idx="1">
                  <c:v>6.1228316723944687</c:v>
                </c:pt>
                <c:pt idx="2">
                  <c:v>7.5539009180282619</c:v>
                </c:pt>
                <c:pt idx="3">
                  <c:v>8.5525653865979621</c:v>
                </c:pt>
                <c:pt idx="4">
                  <c:v>8.9628962585415479</c:v>
                </c:pt>
                <c:pt idx="5">
                  <c:v>8.7713325683384369</c:v>
                </c:pt>
                <c:pt idx="6">
                  <c:v>8.2805303909258043</c:v>
                </c:pt>
                <c:pt idx="7">
                  <c:v>7.7893997621408602</c:v>
                </c:pt>
                <c:pt idx="8">
                  <c:v>7.486682739179912</c:v>
                </c:pt>
                <c:pt idx="9">
                  <c:v>7.3789946474491046</c:v>
                </c:pt>
                <c:pt idx="10">
                  <c:v>7.1985824692107201</c:v>
                </c:pt>
                <c:pt idx="11">
                  <c:v>6.7696521655037998</c:v>
                </c:pt>
                <c:pt idx="12">
                  <c:v>6.1731174428801978</c:v>
                </c:pt>
                <c:pt idx="13">
                  <c:v>5.4529565063918852</c:v>
                </c:pt>
                <c:pt idx="14">
                  <c:v>4.8495475866616005</c:v>
                </c:pt>
                <c:pt idx="15">
                  <c:v>4.5695029946139414</c:v>
                </c:pt>
                <c:pt idx="16">
                  <c:v>4.7729589966573087</c:v>
                </c:pt>
                <c:pt idx="17">
                  <c:v>5.4908717983028765</c:v>
                </c:pt>
                <c:pt idx="18">
                  <c:v>6.4136164366707789</c:v>
                </c:pt>
                <c:pt idx="19">
                  <c:v>7.253820320503479</c:v>
                </c:pt>
                <c:pt idx="20">
                  <c:v>7.8836991887774559</c:v>
                </c:pt>
                <c:pt idx="21">
                  <c:v>8.2945705068414384</c:v>
                </c:pt>
                <c:pt idx="22">
                  <c:v>8.6335531138924893</c:v>
                </c:pt>
                <c:pt idx="23">
                  <c:v>8.8954246443788634</c:v>
                </c:pt>
                <c:pt idx="24">
                  <c:v>8.9874341623297624</c:v>
                </c:pt>
                <c:pt idx="25">
                  <c:v>8.8609879016726296</c:v>
                </c:pt>
                <c:pt idx="26">
                  <c:v>8.5606500441888045</c:v>
                </c:pt>
                <c:pt idx="27">
                  <c:v>8.1694216173536631</c:v>
                </c:pt>
                <c:pt idx="28">
                  <c:v>7.7189566694688239</c:v>
                </c:pt>
                <c:pt idx="29">
                  <c:v>7.1800933327870666</c:v>
                </c:pt>
                <c:pt idx="30">
                  <c:v>6.5716834430146918</c:v>
                </c:pt>
                <c:pt idx="31">
                  <c:v>5.8867796835173465</c:v>
                </c:pt>
                <c:pt idx="32">
                  <c:v>5.2957050721360872</c:v>
                </c:pt>
                <c:pt idx="33">
                  <c:v>4.8208503903033488</c:v>
                </c:pt>
                <c:pt idx="34">
                  <c:v>4.4061881173647919</c:v>
                </c:pt>
                <c:pt idx="35">
                  <c:v>4.0489758472423745</c:v>
                </c:pt>
                <c:pt idx="36">
                  <c:v>3.8856535940809067</c:v>
                </c:pt>
                <c:pt idx="37">
                  <c:v>4.1359870276259443</c:v>
                </c:pt>
                <c:pt idx="38">
                  <c:v>4.7620022383798641</c:v>
                </c:pt>
                <c:pt idx="39">
                  <c:v>5.5356725286725919</c:v>
                </c:pt>
                <c:pt idx="40">
                  <c:v>6.1462989649000264</c:v>
                </c:pt>
                <c:pt idx="41">
                  <c:v>6.4892667088824965</c:v>
                </c:pt>
                <c:pt idx="42">
                  <c:v>6.7194012779508796</c:v>
                </c:pt>
                <c:pt idx="43">
                  <c:v>7.0850112888827965</c:v>
                </c:pt>
                <c:pt idx="44">
                  <c:v>7.4588470146343724</c:v>
                </c:pt>
                <c:pt idx="45">
                  <c:v>7.7779861483413555</c:v>
                </c:pt>
                <c:pt idx="46">
                  <c:v>7.9851680772999174</c:v>
                </c:pt>
                <c:pt idx="47">
                  <c:v>8.1317641976727657</c:v>
                </c:pt>
                <c:pt idx="48">
                  <c:v>8.1917673640815565</c:v>
                </c:pt>
                <c:pt idx="49">
                  <c:v>8.086334796212455</c:v>
                </c:pt>
                <c:pt idx="50">
                  <c:v>7.8328210064992874</c:v>
                </c:pt>
                <c:pt idx="51">
                  <c:v>7.5235239130944933</c:v>
                </c:pt>
                <c:pt idx="52">
                  <c:v>7.2812375387135546</c:v>
                </c:pt>
                <c:pt idx="53">
                  <c:v>7.1890363003685849</c:v>
                </c:pt>
                <c:pt idx="54">
                  <c:v>7.1291518737803159</c:v>
                </c:pt>
                <c:pt idx="55">
                  <c:v>6.9398554196926199</c:v>
                </c:pt>
                <c:pt idx="56">
                  <c:v>6.6667581940407672</c:v>
                </c:pt>
                <c:pt idx="57">
                  <c:v>6.4208488207527523</c:v>
                </c:pt>
                <c:pt idx="58">
                  <c:v>6.180682551831481</c:v>
                </c:pt>
                <c:pt idx="59">
                  <c:v>5.8826934295721287</c:v>
                </c:pt>
                <c:pt idx="60">
                  <c:v>5.3293532313814893</c:v>
                </c:pt>
                <c:pt idx="61">
                  <c:v>4.4758230383932442</c:v>
                </c:pt>
                <c:pt idx="62">
                  <c:v>3.4251650932111346</c:v>
                </c:pt>
                <c:pt idx="63">
                  <c:v>2.4053219536298371</c:v>
                </c:pt>
                <c:pt idx="64">
                  <c:v>1.5924051086237085</c:v>
                </c:pt>
                <c:pt idx="65">
                  <c:v>0.96401998888977403</c:v>
                </c:pt>
                <c:pt idx="66">
                  <c:v>0.48469694273065045</c:v>
                </c:pt>
                <c:pt idx="67">
                  <c:v>7.6998049079762154E-2</c:v>
                </c:pt>
                <c:pt idx="68">
                  <c:v>-0.25047942617278807</c:v>
                </c:pt>
                <c:pt idx="69">
                  <c:v>-0.49251986226610711</c:v>
                </c:pt>
                <c:pt idx="70">
                  <c:v>-0.49831854191577918</c:v>
                </c:pt>
                <c:pt idx="71">
                  <c:v>-0.18327584580497103</c:v>
                </c:pt>
                <c:pt idx="72">
                  <c:v>0.41163239242743543</c:v>
                </c:pt>
                <c:pt idx="73">
                  <c:v>1.0063849101350684</c:v>
                </c:pt>
                <c:pt idx="74">
                  <c:v>1.3104703163016467</c:v>
                </c:pt>
                <c:pt idx="75">
                  <c:v>1.149828558259486</c:v>
                </c:pt>
                <c:pt idx="76">
                  <c:v>0.56848263804707244</c:v>
                </c:pt>
                <c:pt idx="77">
                  <c:v>-0.20867775412463629</c:v>
                </c:pt>
                <c:pt idx="78">
                  <c:v>-0.99670549399056085</c:v>
                </c:pt>
                <c:pt idx="79">
                  <c:v>-1.818018307972153</c:v>
                </c:pt>
                <c:pt idx="80">
                  <c:v>-2.8760354712001686</c:v>
                </c:pt>
                <c:pt idx="81">
                  <c:v>-4.3769698111635904</c:v>
                </c:pt>
                <c:pt idx="82">
                  <c:v>-6.3750720664312155</c:v>
                </c:pt>
                <c:pt idx="83">
                  <c:v>-8.7652936218648847</c:v>
                </c:pt>
                <c:pt idx="84">
                  <c:v>-11.032222868575118</c:v>
                </c:pt>
                <c:pt idx="85">
                  <c:v>-12.610022168620262</c:v>
                </c:pt>
                <c:pt idx="86">
                  <c:v>-13.317874845852629</c:v>
                </c:pt>
                <c:pt idx="87">
                  <c:v>-13.33112970168068</c:v>
                </c:pt>
                <c:pt idx="88">
                  <c:v>-12.924479934095501</c:v>
                </c:pt>
                <c:pt idx="89">
                  <c:v>-12.426612865594706</c:v>
                </c:pt>
                <c:pt idx="90">
                  <c:v>-12.010369359857847</c:v>
                </c:pt>
                <c:pt idx="91">
                  <c:v>-11.499274986588475</c:v>
                </c:pt>
                <c:pt idx="92">
                  <c:v>-10.63459205197438</c:v>
                </c:pt>
                <c:pt idx="93">
                  <c:v>-9.2727761163617402</c:v>
                </c:pt>
                <c:pt idx="94">
                  <c:v>-7.4252889146790011</c:v>
                </c:pt>
                <c:pt idx="95">
                  <c:v>-5.1704084629497373</c:v>
                </c:pt>
                <c:pt idx="96">
                  <c:v>-2.8207618842789941</c:v>
                </c:pt>
                <c:pt idx="97">
                  <c:v>-0.82307670913944264</c:v>
                </c:pt>
                <c:pt idx="98">
                  <c:v>0.73354309063890355</c:v>
                </c:pt>
                <c:pt idx="99">
                  <c:v>1.96379581529375</c:v>
                </c:pt>
                <c:pt idx="100">
                  <c:v>2.9002189495226816</c:v>
                </c:pt>
                <c:pt idx="101">
                  <c:v>3.6791093753155053</c:v>
                </c:pt>
                <c:pt idx="102">
                  <c:v>4.3631709012388598</c:v>
                </c:pt>
                <c:pt idx="103">
                  <c:v>4.782187910787087</c:v>
                </c:pt>
                <c:pt idx="104">
                  <c:v>4.8384727596577477</c:v>
                </c:pt>
                <c:pt idx="105">
                  <c:v>4.7198165791965323</c:v>
                </c:pt>
                <c:pt idx="106">
                  <c:v>4.6543699263680054</c:v>
                </c:pt>
                <c:pt idx="107">
                  <c:v>4.6239694482847113</c:v>
                </c:pt>
                <c:pt idx="108">
                  <c:v>4.414753592877048</c:v>
                </c:pt>
                <c:pt idx="109">
                  <c:v>3.9767003651624719</c:v>
                </c:pt>
                <c:pt idx="110">
                  <c:v>3.2363668382663633</c:v>
                </c:pt>
                <c:pt idx="111">
                  <c:v>2.2429909341831404</c:v>
                </c:pt>
                <c:pt idx="112">
                  <c:v>1.2453245540702085</c:v>
                </c:pt>
                <c:pt idx="113">
                  <c:v>0.46262626156614317</c:v>
                </c:pt>
                <c:pt idx="114">
                  <c:v>4.2323912594639523E-2</c:v>
                </c:pt>
                <c:pt idx="115">
                  <c:v>0.11891472397674363</c:v>
                </c:pt>
                <c:pt idx="116">
                  <c:v>0.58653618175111433</c:v>
                </c:pt>
                <c:pt idx="117">
                  <c:v>1.0839150827026742</c:v>
                </c:pt>
                <c:pt idx="118">
                  <c:v>1.1592716714941247</c:v>
                </c:pt>
                <c:pt idx="119">
                  <c:v>0.75726753402041425</c:v>
                </c:pt>
                <c:pt idx="120">
                  <c:v>0.12121042241690816</c:v>
                </c:pt>
                <c:pt idx="121">
                  <c:v>-0.57977425499960589</c:v>
                </c:pt>
                <c:pt idx="122">
                  <c:v>-1.1640907654389565</c:v>
                </c:pt>
                <c:pt idx="123">
                  <c:v>-1.4378859741075445</c:v>
                </c:pt>
                <c:pt idx="124">
                  <c:v>-1.3904389578103036</c:v>
                </c:pt>
                <c:pt idx="125">
                  <c:v>-1.2252290024345172</c:v>
                </c:pt>
                <c:pt idx="126">
                  <c:v>-1.1829266536251026</c:v>
                </c:pt>
                <c:pt idx="127">
                  <c:v>-1.4699487913532323</c:v>
                </c:pt>
                <c:pt idx="128">
                  <c:v>-2.0730118046140831</c:v>
                </c:pt>
                <c:pt idx="129">
                  <c:v>-2.7624033267159831</c:v>
                </c:pt>
                <c:pt idx="130">
                  <c:v>-3.1714040679203777</c:v>
                </c:pt>
                <c:pt idx="131">
                  <c:v>-3.1917249817959998</c:v>
                </c:pt>
                <c:pt idx="132">
                  <c:v>-2.8543938165374811</c:v>
                </c:pt>
                <c:pt idx="133">
                  <c:v>-2.1213124335947242</c:v>
                </c:pt>
                <c:pt idx="134">
                  <c:v>-1.1276861493634414</c:v>
                </c:pt>
                <c:pt idx="135">
                  <c:v>-0.11656331190667402</c:v>
                </c:pt>
                <c:pt idx="136">
                  <c:v>0.79484090799097373</c:v>
                </c:pt>
                <c:pt idx="137">
                  <c:v>1.6136175249973519</c:v>
                </c:pt>
                <c:pt idx="138">
                  <c:v>2.3820153618825373</c:v>
                </c:pt>
                <c:pt idx="139">
                  <c:v>3.1519345659705635</c:v>
                </c:pt>
                <c:pt idx="140">
                  <c:v>3.9961663090676325</c:v>
                </c:pt>
                <c:pt idx="141">
                  <c:v>4.8266645959897545</c:v>
                </c:pt>
                <c:pt idx="142">
                  <c:v>5.5741688802355895</c:v>
                </c:pt>
                <c:pt idx="143">
                  <c:v>6.3070846525891398</c:v>
                </c:pt>
                <c:pt idx="144">
                  <c:v>7.0837358664316668</c:v>
                </c:pt>
                <c:pt idx="145">
                  <c:v>7.7807639910501649</c:v>
                </c:pt>
                <c:pt idx="146">
                  <c:v>8.307555759575564</c:v>
                </c:pt>
                <c:pt idx="147">
                  <c:v>8.5146191632855732</c:v>
                </c:pt>
                <c:pt idx="148">
                  <c:v>8.2226418757386881</c:v>
                </c:pt>
                <c:pt idx="149">
                  <c:v>7.5137236648637611</c:v>
                </c:pt>
                <c:pt idx="150">
                  <c:v>6.6511181680935181</c:v>
                </c:pt>
                <c:pt idx="151">
                  <c:v>5.9453952062726358</c:v>
                </c:pt>
                <c:pt idx="152">
                  <c:v>5.5319376349541471</c:v>
                </c:pt>
                <c:pt idx="153">
                  <c:v>5.5227614452984</c:v>
                </c:pt>
                <c:pt idx="154">
                  <c:v>5.8778190593458106</c:v>
                </c:pt>
                <c:pt idx="155">
                  <c:v>6.3446526733508648</c:v>
                </c:pt>
                <c:pt idx="156">
                  <c:v>6.6452643921670642</c:v>
                </c:pt>
                <c:pt idx="157">
                  <c:v>6.6127726340219795</c:v>
                </c:pt>
                <c:pt idx="158">
                  <c:v>6.3093471782675437</c:v>
                </c:pt>
                <c:pt idx="159">
                  <c:v>6.0661608073014719</c:v>
                </c:pt>
                <c:pt idx="160">
                  <c:v>6.2007121406229686</c:v>
                </c:pt>
                <c:pt idx="161">
                  <c:v>6.6518072002352397</c:v>
                </c:pt>
                <c:pt idx="162">
                  <c:v>7.1477739067211843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'YoY indexes lead_en'!$E$3</c:f>
              <c:strCache>
                <c:ptCount val="1"/>
                <c:pt idx="0">
                  <c:v>Leading HUBE</c:v>
                </c:pt>
              </c:strCache>
            </c:strRef>
          </c:tx>
          <c:spPr>
            <a:ln w="38100">
              <a:solidFill>
                <a:srgbClr val="FF6200"/>
              </a:solidFill>
              <a:prstDash val="solid"/>
            </a:ln>
          </c:spPr>
          <c:marker>
            <c:symbol val="none"/>
          </c:marker>
          <c:cat>
            <c:numRef>
              <c:f>'YoY indexes lead_en'!$C$4:$C$178</c:f>
              <c:numCache>
                <c:formatCode>[$-409]mmm\-yy;@</c:formatCode>
                <c:ptCount val="175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</c:numCache>
            </c:numRef>
          </c:cat>
          <c:val>
            <c:numRef>
              <c:f>'YoY indexes lead_en'!$E$4:$E$178</c:f>
              <c:numCache>
                <c:formatCode>General</c:formatCode>
                <c:ptCount val="175"/>
                <c:pt idx="5">
                  <c:v>9.3693120084278121</c:v>
                </c:pt>
                <c:pt idx="6">
                  <c:v>9.4518771497088352</c:v>
                </c:pt>
                <c:pt idx="7">
                  <c:v>9.403907320765768</c:v>
                </c:pt>
                <c:pt idx="8">
                  <c:v>9.347608120339018</c:v>
                </c:pt>
                <c:pt idx="9">
                  <c:v>9.2044630083770329</c:v>
                </c:pt>
                <c:pt idx="10">
                  <c:v>8.8335987618316523</c:v>
                </c:pt>
                <c:pt idx="11">
                  <c:v>8.2052940905591498</c:v>
                </c:pt>
                <c:pt idx="12">
                  <c:v>7.4294988535481963</c:v>
                </c:pt>
                <c:pt idx="13">
                  <c:v>6.721709287650441</c:v>
                </c:pt>
                <c:pt idx="14">
                  <c:v>6.2820030388099752</c:v>
                </c:pt>
                <c:pt idx="15">
                  <c:v>6.1794878838411478</c:v>
                </c:pt>
                <c:pt idx="16">
                  <c:v>6.3993375078327261</c:v>
                </c:pt>
                <c:pt idx="17">
                  <c:v>6.8445599793080021</c:v>
                </c:pt>
                <c:pt idx="18">
                  <c:v>7.3005465292441443</c:v>
                </c:pt>
                <c:pt idx="19">
                  <c:v>7.7152308573174224</c:v>
                </c:pt>
                <c:pt idx="20">
                  <c:v>8.0544488922114255</c:v>
                </c:pt>
                <c:pt idx="21">
                  <c:v>8.3677187465422094</c:v>
                </c:pt>
                <c:pt idx="22">
                  <c:v>8.66212290143811</c:v>
                </c:pt>
                <c:pt idx="23">
                  <c:v>8.8267070303660518</c:v>
                </c:pt>
                <c:pt idx="24">
                  <c:v>8.7601745599636303</c:v>
                </c:pt>
                <c:pt idx="25">
                  <c:v>8.503664444599579</c:v>
                </c:pt>
                <c:pt idx="26">
                  <c:v>8.1302825289338472</c:v>
                </c:pt>
                <c:pt idx="27">
                  <c:v>7.8052947814818197</c:v>
                </c:pt>
                <c:pt idx="28">
                  <c:v>7.5214809571638028</c:v>
                </c:pt>
                <c:pt idx="29">
                  <c:v>7.1840885380447048</c:v>
                </c:pt>
                <c:pt idx="30">
                  <c:v>6.8174957282325295</c:v>
                </c:pt>
                <c:pt idx="31">
                  <c:v>6.3868004110009053</c:v>
                </c:pt>
                <c:pt idx="32">
                  <c:v>5.8923866443903989</c:v>
                </c:pt>
                <c:pt idx="33">
                  <c:v>5.3375171980452905</c:v>
                </c:pt>
                <c:pt idx="34">
                  <c:v>4.7555821416909367</c:v>
                </c:pt>
                <c:pt idx="35">
                  <c:v>4.2873795325958213</c:v>
                </c:pt>
                <c:pt idx="36">
                  <c:v>4.0393585684384448</c:v>
                </c:pt>
                <c:pt idx="37">
                  <c:v>4.1677901604340519</c:v>
                </c:pt>
                <c:pt idx="38">
                  <c:v>4.6102347632304088</c:v>
                </c:pt>
                <c:pt idx="39">
                  <c:v>5.167173208111393</c:v>
                </c:pt>
                <c:pt idx="40">
                  <c:v>5.6121043260106944</c:v>
                </c:pt>
                <c:pt idx="41">
                  <c:v>5.9425035635646992</c:v>
                </c:pt>
                <c:pt idx="42">
                  <c:v>6.2162711496478238</c:v>
                </c:pt>
                <c:pt idx="43">
                  <c:v>6.4998749301353484</c:v>
                </c:pt>
                <c:pt idx="44">
                  <c:v>6.6797590907514035</c:v>
                </c:pt>
                <c:pt idx="45">
                  <c:v>6.7616027785227573</c:v>
                </c:pt>
                <c:pt idx="46">
                  <c:v>6.7892613182104498</c:v>
                </c:pt>
                <c:pt idx="47">
                  <c:v>6.8502660714615757</c:v>
                </c:pt>
                <c:pt idx="48">
                  <c:v>6.9965308292440511</c:v>
                </c:pt>
                <c:pt idx="49">
                  <c:v>7.0524836754970011</c:v>
                </c:pt>
                <c:pt idx="50">
                  <c:v>6.9502677532340584</c:v>
                </c:pt>
                <c:pt idx="51">
                  <c:v>6.7417237359449302</c:v>
                </c:pt>
                <c:pt idx="52">
                  <c:v>6.5187096599995868</c:v>
                </c:pt>
                <c:pt idx="53">
                  <c:v>6.3631194580569144</c:v>
                </c:pt>
                <c:pt idx="54">
                  <c:v>6.1797692455118209</c:v>
                </c:pt>
                <c:pt idx="55">
                  <c:v>5.8528744402457846</c:v>
                </c:pt>
                <c:pt idx="56">
                  <c:v>5.4188554126443904</c:v>
                </c:pt>
                <c:pt idx="57">
                  <c:v>4.9856634051693902</c:v>
                </c:pt>
                <c:pt idx="58">
                  <c:v>4.6064608938304588</c:v>
                </c:pt>
                <c:pt idx="59">
                  <c:v>4.2418154806554753</c:v>
                </c:pt>
                <c:pt idx="60">
                  <c:v>3.739296352360725</c:v>
                </c:pt>
                <c:pt idx="61">
                  <c:v>3.046263593013748</c:v>
                </c:pt>
                <c:pt idx="62">
                  <c:v>2.195084994096149</c:v>
                </c:pt>
                <c:pt idx="63">
                  <c:v>1.3170970448295662</c:v>
                </c:pt>
                <c:pt idx="64">
                  <c:v>0.6028897526301904</c:v>
                </c:pt>
                <c:pt idx="65">
                  <c:v>8.5368516235618586E-2</c:v>
                </c:pt>
                <c:pt idx="66">
                  <c:v>-0.21939221561059696</c:v>
                </c:pt>
                <c:pt idx="67">
                  <c:v>-0.39454903961286902</c:v>
                </c:pt>
                <c:pt idx="68">
                  <c:v>-0.42396532233142636</c:v>
                </c:pt>
                <c:pt idx="69">
                  <c:v>-0.41356188643551661</c:v>
                </c:pt>
                <c:pt idx="70">
                  <c:v>-0.39242110868183033</c:v>
                </c:pt>
                <c:pt idx="71">
                  <c:v>-0.36834741850229591</c:v>
                </c:pt>
                <c:pt idx="72">
                  <c:v>-0.29125466285476875</c:v>
                </c:pt>
                <c:pt idx="73">
                  <c:v>-0.16457009252054888</c:v>
                </c:pt>
                <c:pt idx="74">
                  <c:v>-6.3276955552140635E-2</c:v>
                </c:pt>
                <c:pt idx="75">
                  <c:v>-0.16107651147143542</c:v>
                </c:pt>
                <c:pt idx="76">
                  <c:v>-0.54811209084864743</c:v>
                </c:pt>
                <c:pt idx="77">
                  <c:v>-1.2485359708922772</c:v>
                </c:pt>
                <c:pt idx="78">
                  <c:v>-2.1557122451321362</c:v>
                </c:pt>
                <c:pt idx="79">
                  <c:v>-3.1658844662692616</c:v>
                </c:pt>
                <c:pt idx="80">
                  <c:v>-4.3232671527366193</c:v>
                </c:pt>
                <c:pt idx="81">
                  <c:v>-5.6521853497215915</c:v>
                </c:pt>
                <c:pt idx="82">
                  <c:v>-7.1889403347321519</c:v>
                </c:pt>
                <c:pt idx="83">
                  <c:v>-8.8844252140910527</c:v>
                </c:pt>
                <c:pt idx="84">
                  <c:v>-10.507140494851967</c:v>
                </c:pt>
                <c:pt idx="85">
                  <c:v>-11.751568397566999</c:v>
                </c:pt>
                <c:pt idx="86">
                  <c:v>-12.431470094061169</c:v>
                </c:pt>
                <c:pt idx="87">
                  <c:v>-12.551408185193964</c:v>
                </c:pt>
                <c:pt idx="88">
                  <c:v>-12.238291588900509</c:v>
                </c:pt>
                <c:pt idx="89">
                  <c:v>-11.674963066186663</c:v>
                </c:pt>
                <c:pt idx="90">
                  <c:v>-11.029503758062503</c:v>
                </c:pt>
                <c:pt idx="91">
                  <c:v>-10.301280156556714</c:v>
                </c:pt>
                <c:pt idx="92">
                  <c:v>-9.3699299776357208</c:v>
                </c:pt>
                <c:pt idx="93">
                  <c:v>-8.0780186583056377</c:v>
                </c:pt>
                <c:pt idx="94">
                  <c:v>-6.2901518508248699</c:v>
                </c:pt>
                <c:pt idx="95">
                  <c:v>-4.0552511790921386</c:v>
                </c:pt>
                <c:pt idx="96">
                  <c:v>-1.6343544278793303</c:v>
                </c:pt>
                <c:pt idx="97">
                  <c:v>0.5457416471330987</c:v>
                </c:pt>
                <c:pt idx="98">
                  <c:v>2.2208295531803515</c:v>
                </c:pt>
                <c:pt idx="99">
                  <c:v>3.3627032113565036</c:v>
                </c:pt>
                <c:pt idx="100">
                  <c:v>4.0827818297395595</c:v>
                </c:pt>
                <c:pt idx="101">
                  <c:v>4.6781062130227582</c:v>
                </c:pt>
                <c:pt idx="102">
                  <c:v>5.3392384194438876</c:v>
                </c:pt>
                <c:pt idx="103">
                  <c:v>6.1162424572054306</c:v>
                </c:pt>
                <c:pt idx="104">
                  <c:v>6.860927798027916</c:v>
                </c:pt>
                <c:pt idx="105">
                  <c:v>7.5245365982522969</c:v>
                </c:pt>
                <c:pt idx="106">
                  <c:v>8.0223832786514322</c:v>
                </c:pt>
                <c:pt idx="107">
                  <c:v>8.2620428119034415</c:v>
                </c:pt>
                <c:pt idx="108">
                  <c:v>8.1735211829056595</c:v>
                </c:pt>
                <c:pt idx="109">
                  <c:v>7.7287788311535053</c:v>
                </c:pt>
                <c:pt idx="110">
                  <c:v>6.9244971289878379</c:v>
                </c:pt>
                <c:pt idx="111">
                  <c:v>5.9514059728017941</c:v>
                </c:pt>
                <c:pt idx="112">
                  <c:v>4.9967666857172901</c:v>
                </c:pt>
                <c:pt idx="113">
                  <c:v>4.1948135001474043</c:v>
                </c:pt>
                <c:pt idx="114">
                  <c:v>3.5820712099715877</c:v>
                </c:pt>
                <c:pt idx="115">
                  <c:v>3.2131833832104775</c:v>
                </c:pt>
                <c:pt idx="116">
                  <c:v>3.0518957183516875</c:v>
                </c:pt>
                <c:pt idx="117">
                  <c:v>2.8815900837033013</c:v>
                </c:pt>
                <c:pt idx="118">
                  <c:v>2.4766492319778592</c:v>
                </c:pt>
                <c:pt idx="119">
                  <c:v>1.8770078160473531</c:v>
                </c:pt>
                <c:pt idx="120">
                  <c:v>1.2190570598003632</c:v>
                </c:pt>
                <c:pt idx="121">
                  <c:v>0.67298447525929816</c:v>
                </c:pt>
                <c:pt idx="122">
                  <c:v>0.31659595447352729</c:v>
                </c:pt>
                <c:pt idx="123">
                  <c:v>0.14767830535016913</c:v>
                </c:pt>
                <c:pt idx="124">
                  <c:v>0.11428225960013094</c:v>
                </c:pt>
                <c:pt idx="125">
                  <c:v>0.11286610886152459</c:v>
                </c:pt>
                <c:pt idx="126">
                  <c:v>5.7098082920205684E-2</c:v>
                </c:pt>
                <c:pt idx="127">
                  <c:v>-0.19753692467934059</c:v>
                </c:pt>
                <c:pt idx="128">
                  <c:v>-0.61228226512682227</c:v>
                </c:pt>
                <c:pt idx="129">
                  <c:v>-1.0663850896469285</c:v>
                </c:pt>
                <c:pt idx="130">
                  <c:v>-1.3389111847055943</c:v>
                </c:pt>
                <c:pt idx="131">
                  <c:v>-1.3148301981254349</c:v>
                </c:pt>
                <c:pt idx="132">
                  <c:v>-1.0448155325536561</c:v>
                </c:pt>
                <c:pt idx="133">
                  <c:v>-0.54259271199452996</c:v>
                </c:pt>
                <c:pt idx="134">
                  <c:v>0.12994996351419275</c:v>
                </c:pt>
                <c:pt idx="135">
                  <c:v>0.7497849539717123</c:v>
                </c:pt>
                <c:pt idx="136">
                  <c:v>1.2231911254950489</c:v>
                </c:pt>
                <c:pt idx="137">
                  <c:v>1.5625514726780807</c:v>
                </c:pt>
                <c:pt idx="138">
                  <c:v>1.8794135514602459</c:v>
                </c:pt>
                <c:pt idx="139">
                  <c:v>2.3611896182924852</c:v>
                </c:pt>
                <c:pt idx="140">
                  <c:v>3.079250836579746</c:v>
                </c:pt>
                <c:pt idx="141">
                  <c:v>3.9683630805110965</c:v>
                </c:pt>
                <c:pt idx="142">
                  <c:v>4.8367701865269765</c:v>
                </c:pt>
                <c:pt idx="143">
                  <c:v>5.5799491032707778</c:v>
                </c:pt>
                <c:pt idx="144">
                  <c:v>6.1421313785093901</c:v>
                </c:pt>
                <c:pt idx="145">
                  <c:v>6.4228985652968476</c:v>
                </c:pt>
                <c:pt idx="146">
                  <c:v>6.5376976986797075</c:v>
                </c:pt>
                <c:pt idx="147">
                  <c:v>6.5826607639232577</c:v>
                </c:pt>
                <c:pt idx="148">
                  <c:v>6.6237974882640742</c:v>
                </c:pt>
                <c:pt idx="149">
                  <c:v>6.6992569535641451</c:v>
                </c:pt>
                <c:pt idx="150">
                  <c:v>6.7783799587853792</c:v>
                </c:pt>
                <c:pt idx="151">
                  <c:v>6.7926243461546676</c:v>
                </c:pt>
                <c:pt idx="152">
                  <c:v>6.6763550076766904</c:v>
                </c:pt>
                <c:pt idx="153">
                  <c:v>6.5219114716019533</c:v>
                </c:pt>
                <c:pt idx="154">
                  <c:v>6.4151504965086303</c:v>
                </c:pt>
                <c:pt idx="155">
                  <c:v>6.3446526733499127</c:v>
                </c:pt>
                <c:pt idx="156">
                  <c:v>6.2872473781417426</c:v>
                </c:pt>
                <c:pt idx="157">
                  <c:v>6.2545882101688619</c:v>
                </c:pt>
                <c:pt idx="158">
                  <c:v>6.2864073963169176</c:v>
                </c:pt>
                <c:pt idx="159">
                  <c:v>6.4734213825113898</c:v>
                </c:pt>
                <c:pt idx="160">
                  <c:v>6.9352719333488864</c:v>
                </c:pt>
                <c:pt idx="161">
                  <c:v>7.5789569464874518</c:v>
                </c:pt>
                <c:pt idx="162">
                  <c:v>8.2637143339926382</c:v>
                </c:pt>
                <c:pt idx="163">
                  <c:v>8.7733330743877929</c:v>
                </c:pt>
                <c:pt idx="164">
                  <c:v>8.9970116776722904</c:v>
                </c:pt>
                <c:pt idx="165">
                  <c:v>8.8920813807334014</c:v>
                </c:pt>
                <c:pt idx="166">
                  <c:v>8.5184002688408071</c:v>
                </c:pt>
                <c:pt idx="167">
                  <c:v>7.962429636378431</c:v>
                </c:pt>
                <c:pt idx="168">
                  <c:v>7.4060225670221485</c:v>
                </c:pt>
                <c:pt idx="169">
                  <c:v>7.0233579040841505</c:v>
                </c:pt>
                <c:pt idx="170">
                  <c:v>6.7937400957118967</c:v>
                </c:pt>
                <c:pt idx="171">
                  <c:v>6.5215057143050927</c:v>
                </c:pt>
                <c:pt idx="172">
                  <c:v>6.0411944978435201</c:v>
                </c:pt>
                <c:pt idx="173">
                  <c:v>5.3508618053993899</c:v>
                </c:pt>
                <c:pt idx="174">
                  <c:v>4.6007726535704592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14656"/>
        <c:axId val="175416448"/>
      </c:lineChart>
      <c:dateAx>
        <c:axId val="17541465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5416448"/>
        <c:crosses val="autoZero"/>
        <c:auto val="1"/>
        <c:lblOffset val="100"/>
        <c:baseTimeUnit val="months"/>
      </c:dateAx>
      <c:valAx>
        <c:axId val="175416448"/>
        <c:scaling>
          <c:orientation val="minMax"/>
          <c:max val="10"/>
          <c:min val="-15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4146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egendEntry>
        <c:idx val="1"/>
        <c:delete val="1"/>
      </c:legendEntry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3063512975275"/>
          <c:y val="5.9139784946236562E-2"/>
          <c:w val="0.84049695149973958"/>
          <c:h val="0.762191598056161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Magyarországon!$E$14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rgbClr val="6681B1"/>
            </a:solidFill>
            <a:ln w="25400">
              <a:noFill/>
            </a:ln>
            <a:effectLst/>
          </c:spPr>
          <c:invertIfNegative val="0"/>
          <c:cat>
            <c:strRef>
              <c:f>Magyarországon!$F$6:$AE$6</c:f>
              <c:strCache>
                <c:ptCount val="26"/>
                <c:pt idx="0">
                  <c:v>4Q08</c:v>
                </c:pt>
                <c:pt idx="1">
                  <c:v>1Q09</c:v>
                </c:pt>
                <c:pt idx="2">
                  <c:v>2Q09</c:v>
                </c:pt>
                <c:pt idx="3">
                  <c:v>3Q09</c:v>
                </c:pt>
                <c:pt idx="4">
                  <c:v>4Q09</c:v>
                </c:pt>
                <c:pt idx="5">
                  <c:v>1Q10</c:v>
                </c:pt>
                <c:pt idx="6">
                  <c:v>2Q10</c:v>
                </c:pt>
                <c:pt idx="7">
                  <c:v>3Q10</c:v>
                </c:pt>
                <c:pt idx="8">
                  <c:v>4Q10</c:v>
                </c:pt>
                <c:pt idx="9">
                  <c:v>1Q11</c:v>
                </c:pt>
                <c:pt idx="10">
                  <c:v>2Q11</c:v>
                </c:pt>
                <c:pt idx="11">
                  <c:v>3Q11</c:v>
                </c:pt>
                <c:pt idx="12">
                  <c:v>4Q11</c:v>
                </c:pt>
                <c:pt idx="13">
                  <c:v>1Q12</c:v>
                </c:pt>
                <c:pt idx="14">
                  <c:v>2Q12</c:v>
                </c:pt>
                <c:pt idx="15">
                  <c:v>3Q12</c:v>
                </c:pt>
                <c:pt idx="16">
                  <c:v>4Q12</c:v>
                </c:pt>
                <c:pt idx="17">
                  <c:v>1Q13</c:v>
                </c:pt>
                <c:pt idx="18">
                  <c:v>2Q13</c:v>
                </c:pt>
                <c:pt idx="19">
                  <c:v>3Q13</c:v>
                </c:pt>
                <c:pt idx="20">
                  <c:v>4Q13</c:v>
                </c:pt>
                <c:pt idx="21">
                  <c:v>1Q14</c:v>
                </c:pt>
                <c:pt idx="22">
                  <c:v>2Q14</c:v>
                </c:pt>
                <c:pt idx="23">
                  <c:v>3Q14</c:v>
                </c:pt>
                <c:pt idx="24">
                  <c:v>4Q14</c:v>
                </c:pt>
                <c:pt idx="25">
                  <c:v>1Q15</c:v>
                </c:pt>
              </c:strCache>
            </c:strRef>
          </c:cat>
          <c:val>
            <c:numRef>
              <c:f>Magyarországon!$F$14:$AE$14</c:f>
              <c:numCache>
                <c:formatCode>#,##0.00</c:formatCode>
                <c:ptCount val="26"/>
                <c:pt idx="0">
                  <c:v>2.3014313896104004</c:v>
                </c:pt>
                <c:pt idx="1">
                  <c:v>2.5478081587940999</c:v>
                </c:pt>
                <c:pt idx="2">
                  <c:v>2.8841084623647002</c:v>
                </c:pt>
                <c:pt idx="3">
                  <c:v>2.8450459667152002</c:v>
                </c:pt>
                <c:pt idx="4">
                  <c:v>2.8216291435349001</c:v>
                </c:pt>
                <c:pt idx="5">
                  <c:v>2.7833155760948003</c:v>
                </c:pt>
                <c:pt idx="6">
                  <c:v>2.1304191305949001</c:v>
                </c:pt>
                <c:pt idx="7">
                  <c:v>2.9658544851671005</c:v>
                </c:pt>
                <c:pt idx="8">
                  <c:v>2.8139929735651004</c:v>
                </c:pt>
                <c:pt idx="9">
                  <c:v>2.8455435412831003</c:v>
                </c:pt>
                <c:pt idx="10">
                  <c:v>2.36866333558</c:v>
                </c:pt>
                <c:pt idx="11">
                  <c:v>0.31910172680620008</c:v>
                </c:pt>
                <c:pt idx="12">
                  <c:v>0.42999952290019983</c:v>
                </c:pt>
                <c:pt idx="13">
                  <c:v>0.88081729514779972</c:v>
                </c:pt>
                <c:pt idx="14">
                  <c:v>1.2657396972903998</c:v>
                </c:pt>
                <c:pt idx="15">
                  <c:v>2.1754006679377</c:v>
                </c:pt>
                <c:pt idx="16">
                  <c:v>1.9164581774595002</c:v>
                </c:pt>
                <c:pt idx="17">
                  <c:v>0.97419234200730009</c:v>
                </c:pt>
                <c:pt idx="18">
                  <c:v>1.3753590218476002</c:v>
                </c:pt>
                <c:pt idx="19">
                  <c:v>1.1391593725810001</c:v>
                </c:pt>
                <c:pt idx="20">
                  <c:v>2.1867010317944002</c:v>
                </c:pt>
                <c:pt idx="21">
                  <c:v>1.9723367659165998</c:v>
                </c:pt>
                <c:pt idx="22">
                  <c:v>0.23868737194379969</c:v>
                </c:pt>
                <c:pt idx="23">
                  <c:v>1.4317058635334998</c:v>
                </c:pt>
                <c:pt idx="24">
                  <c:v>0.10674448868679985</c:v>
                </c:pt>
                <c:pt idx="25">
                  <c:v>0.2962014038289999</c:v>
                </c:pt>
              </c:numCache>
            </c:numRef>
          </c:val>
        </c:ser>
        <c:ser>
          <c:idx val="1"/>
          <c:order val="1"/>
          <c:tx>
            <c:strRef>
              <c:f>Magyarországon!$E$15</c:f>
              <c:strCache>
                <c:ptCount val="1"/>
                <c:pt idx="0">
                  <c:v>Reinvestment</c:v>
                </c:pt>
              </c:strCache>
            </c:strRef>
          </c:tx>
          <c:spPr>
            <a:solidFill>
              <a:srgbClr val="B3C0D5"/>
            </a:solidFill>
            <a:ln w="25400">
              <a:noFill/>
            </a:ln>
            <a:effectLst/>
          </c:spPr>
          <c:invertIfNegative val="0"/>
          <c:cat>
            <c:strRef>
              <c:f>Magyarországon!$F$6:$AE$6</c:f>
              <c:strCache>
                <c:ptCount val="26"/>
                <c:pt idx="0">
                  <c:v>4Q08</c:v>
                </c:pt>
                <c:pt idx="1">
                  <c:v>1Q09</c:v>
                </c:pt>
                <c:pt idx="2">
                  <c:v>2Q09</c:v>
                </c:pt>
                <c:pt idx="3">
                  <c:v>3Q09</c:v>
                </c:pt>
                <c:pt idx="4">
                  <c:v>4Q09</c:v>
                </c:pt>
                <c:pt idx="5">
                  <c:v>1Q10</c:v>
                </c:pt>
                <c:pt idx="6">
                  <c:v>2Q10</c:v>
                </c:pt>
                <c:pt idx="7">
                  <c:v>3Q10</c:v>
                </c:pt>
                <c:pt idx="8">
                  <c:v>4Q10</c:v>
                </c:pt>
                <c:pt idx="9">
                  <c:v>1Q11</c:v>
                </c:pt>
                <c:pt idx="10">
                  <c:v>2Q11</c:v>
                </c:pt>
                <c:pt idx="11">
                  <c:v>3Q11</c:v>
                </c:pt>
                <c:pt idx="12">
                  <c:v>4Q11</c:v>
                </c:pt>
                <c:pt idx="13">
                  <c:v>1Q12</c:v>
                </c:pt>
                <c:pt idx="14">
                  <c:v>2Q12</c:v>
                </c:pt>
                <c:pt idx="15">
                  <c:v>3Q12</c:v>
                </c:pt>
                <c:pt idx="16">
                  <c:v>4Q12</c:v>
                </c:pt>
                <c:pt idx="17">
                  <c:v>1Q13</c:v>
                </c:pt>
                <c:pt idx="18">
                  <c:v>2Q13</c:v>
                </c:pt>
                <c:pt idx="19">
                  <c:v>3Q13</c:v>
                </c:pt>
                <c:pt idx="20">
                  <c:v>4Q13</c:v>
                </c:pt>
                <c:pt idx="21">
                  <c:v>1Q14</c:v>
                </c:pt>
                <c:pt idx="22">
                  <c:v>2Q14</c:v>
                </c:pt>
                <c:pt idx="23">
                  <c:v>3Q14</c:v>
                </c:pt>
                <c:pt idx="24">
                  <c:v>4Q14</c:v>
                </c:pt>
                <c:pt idx="25">
                  <c:v>1Q15</c:v>
                </c:pt>
              </c:strCache>
            </c:strRef>
          </c:cat>
          <c:val>
            <c:numRef>
              <c:f>Magyarországon!$F$15:$AE$15</c:f>
              <c:numCache>
                <c:formatCode>#,##0.00</c:formatCode>
                <c:ptCount val="26"/>
                <c:pt idx="0">
                  <c:v>0.89514538760460016</c:v>
                </c:pt>
                <c:pt idx="1">
                  <c:v>0.16275810688720019</c:v>
                </c:pt>
                <c:pt idx="2">
                  <c:v>-0.17625855335980009</c:v>
                </c:pt>
                <c:pt idx="3">
                  <c:v>9.1611851653700005E-2</c:v>
                </c:pt>
                <c:pt idx="4">
                  <c:v>-0.19175726067869994</c:v>
                </c:pt>
                <c:pt idx="5">
                  <c:v>0.22993937067219999</c:v>
                </c:pt>
                <c:pt idx="6">
                  <c:v>3.8905546755700016E-2</c:v>
                </c:pt>
                <c:pt idx="7">
                  <c:v>5.598046298299994E-2</c:v>
                </c:pt>
                <c:pt idx="8">
                  <c:v>-0.18609565174770001</c:v>
                </c:pt>
                <c:pt idx="9">
                  <c:v>0.22892798958109994</c:v>
                </c:pt>
                <c:pt idx="10">
                  <c:v>0.66562088922160023</c:v>
                </c:pt>
                <c:pt idx="11">
                  <c:v>0.76992400521970017</c:v>
                </c:pt>
                <c:pt idx="12">
                  <c:v>1.2258909934707003</c:v>
                </c:pt>
                <c:pt idx="13">
                  <c:v>0.88278493557220017</c:v>
                </c:pt>
                <c:pt idx="14">
                  <c:v>0.9890104886443003</c:v>
                </c:pt>
                <c:pt idx="15">
                  <c:v>1.1489256052028001</c:v>
                </c:pt>
                <c:pt idx="16">
                  <c:v>1.4351870974491998</c:v>
                </c:pt>
                <c:pt idx="17">
                  <c:v>1.5458980950514001</c:v>
                </c:pt>
                <c:pt idx="18">
                  <c:v>1.5514282039504999</c:v>
                </c:pt>
                <c:pt idx="19">
                  <c:v>1.5603701502492999</c:v>
                </c:pt>
                <c:pt idx="20">
                  <c:v>1.4288473988053001</c:v>
                </c:pt>
                <c:pt idx="21">
                  <c:v>1.5719733454689999</c:v>
                </c:pt>
                <c:pt idx="22">
                  <c:v>1.8183117258709001</c:v>
                </c:pt>
                <c:pt idx="23">
                  <c:v>1.7820384685844</c:v>
                </c:pt>
                <c:pt idx="24">
                  <c:v>1.5858248522978002</c:v>
                </c:pt>
                <c:pt idx="25">
                  <c:v>1.6770809301005001</c:v>
                </c:pt>
              </c:numCache>
            </c:numRef>
          </c:val>
        </c:ser>
        <c:ser>
          <c:idx val="2"/>
          <c:order val="2"/>
          <c:tx>
            <c:strRef>
              <c:f>Magyarországon!$E$16</c:f>
              <c:strCache>
                <c:ptCount val="1"/>
                <c:pt idx="0">
                  <c:v>Debt (FDI type)</c:v>
                </c:pt>
              </c:strCache>
            </c:strRef>
          </c:tx>
          <c:spPr>
            <a:solidFill>
              <a:srgbClr val="33588F"/>
            </a:solidFill>
            <a:ln w="25400">
              <a:noFill/>
            </a:ln>
            <a:effectLst/>
          </c:spPr>
          <c:invertIfNegative val="0"/>
          <c:cat>
            <c:strRef>
              <c:f>Magyarországon!$F$6:$AE$6</c:f>
              <c:strCache>
                <c:ptCount val="26"/>
                <c:pt idx="0">
                  <c:v>4Q08</c:v>
                </c:pt>
                <c:pt idx="1">
                  <c:v>1Q09</c:v>
                </c:pt>
                <c:pt idx="2">
                  <c:v>2Q09</c:v>
                </c:pt>
                <c:pt idx="3">
                  <c:v>3Q09</c:v>
                </c:pt>
                <c:pt idx="4">
                  <c:v>4Q09</c:v>
                </c:pt>
                <c:pt idx="5">
                  <c:v>1Q10</c:v>
                </c:pt>
                <c:pt idx="6">
                  <c:v>2Q10</c:v>
                </c:pt>
                <c:pt idx="7">
                  <c:v>3Q10</c:v>
                </c:pt>
                <c:pt idx="8">
                  <c:v>4Q10</c:v>
                </c:pt>
                <c:pt idx="9">
                  <c:v>1Q11</c:v>
                </c:pt>
                <c:pt idx="10">
                  <c:v>2Q11</c:v>
                </c:pt>
                <c:pt idx="11">
                  <c:v>3Q11</c:v>
                </c:pt>
                <c:pt idx="12">
                  <c:v>4Q11</c:v>
                </c:pt>
                <c:pt idx="13">
                  <c:v>1Q12</c:v>
                </c:pt>
                <c:pt idx="14">
                  <c:v>2Q12</c:v>
                </c:pt>
                <c:pt idx="15">
                  <c:v>3Q12</c:v>
                </c:pt>
                <c:pt idx="16">
                  <c:v>4Q12</c:v>
                </c:pt>
                <c:pt idx="17">
                  <c:v>1Q13</c:v>
                </c:pt>
                <c:pt idx="18">
                  <c:v>2Q13</c:v>
                </c:pt>
                <c:pt idx="19">
                  <c:v>3Q13</c:v>
                </c:pt>
                <c:pt idx="20">
                  <c:v>4Q13</c:v>
                </c:pt>
                <c:pt idx="21">
                  <c:v>1Q14</c:v>
                </c:pt>
                <c:pt idx="22">
                  <c:v>2Q14</c:v>
                </c:pt>
                <c:pt idx="23">
                  <c:v>3Q14</c:v>
                </c:pt>
                <c:pt idx="24">
                  <c:v>4Q14</c:v>
                </c:pt>
                <c:pt idx="25">
                  <c:v>1Q15</c:v>
                </c:pt>
              </c:strCache>
            </c:strRef>
          </c:cat>
          <c:val>
            <c:numRef>
              <c:f>Magyarországon!$F$16:$AE$16</c:f>
              <c:numCache>
                <c:formatCode>#,##0.00</c:formatCode>
                <c:ptCount val="26"/>
                <c:pt idx="0">
                  <c:v>-0.10977039941569995</c:v>
                </c:pt>
                <c:pt idx="1">
                  <c:v>0.60007208022100011</c:v>
                </c:pt>
                <c:pt idx="2">
                  <c:v>-0.27198749506390002</c:v>
                </c:pt>
                <c:pt idx="3">
                  <c:v>-1.2274960652312001</c:v>
                </c:pt>
                <c:pt idx="4">
                  <c:v>-1.3408116698569996</c:v>
                </c:pt>
                <c:pt idx="5">
                  <c:v>-2.0666106244408993</c:v>
                </c:pt>
                <c:pt idx="6">
                  <c:v>-1.8012549304059995</c:v>
                </c:pt>
                <c:pt idx="7">
                  <c:v>-2.0011909739255995</c:v>
                </c:pt>
                <c:pt idx="8">
                  <c:v>-1.3962826722552</c:v>
                </c:pt>
                <c:pt idx="9">
                  <c:v>-1.9730014674020002</c:v>
                </c:pt>
                <c:pt idx="10">
                  <c:v>-0.77133860128160014</c:v>
                </c:pt>
                <c:pt idx="11">
                  <c:v>0.49324208255290009</c:v>
                </c:pt>
                <c:pt idx="12">
                  <c:v>-9.8440188931699937E-2</c:v>
                </c:pt>
                <c:pt idx="13">
                  <c:v>0.69009888209210002</c:v>
                </c:pt>
                <c:pt idx="14">
                  <c:v>0.77003397824699993</c:v>
                </c:pt>
                <c:pt idx="15">
                  <c:v>0.48066960937829994</c:v>
                </c:pt>
                <c:pt idx="16">
                  <c:v>0.56396756501610001</c:v>
                </c:pt>
                <c:pt idx="17">
                  <c:v>0.92401947175080024</c:v>
                </c:pt>
                <c:pt idx="18">
                  <c:v>-0.58338131093669998</c:v>
                </c:pt>
                <c:pt idx="19">
                  <c:v>-1.5828769920018</c:v>
                </c:pt>
                <c:pt idx="20">
                  <c:v>-1.9195083209946002</c:v>
                </c:pt>
                <c:pt idx="21">
                  <c:v>-1.7862201196207002</c:v>
                </c:pt>
                <c:pt idx="22">
                  <c:v>-1.0829435836079002</c:v>
                </c:pt>
                <c:pt idx="23">
                  <c:v>-0.77133068319560005</c:v>
                </c:pt>
                <c:pt idx="24">
                  <c:v>0.5841829441491998</c:v>
                </c:pt>
                <c:pt idx="25">
                  <c:v>-0.39575875521580006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4608768"/>
        <c:axId val="174610304"/>
      </c:barChart>
      <c:catAx>
        <c:axId val="17460876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4610304"/>
        <c:crosses val="autoZero"/>
        <c:auto val="1"/>
        <c:lblAlgn val="ctr"/>
        <c:lblOffset val="100"/>
        <c:noMultiLvlLbl val="0"/>
      </c:catAx>
      <c:valAx>
        <c:axId val="174610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EURbn (4-quarters moving sum) </a:t>
                </a:r>
              </a:p>
            </c:rich>
          </c:tx>
          <c:layout>
            <c:manualLayout>
              <c:xMode val="edge"/>
              <c:yMode val="edge"/>
              <c:x val="1.556420233463035E-2"/>
              <c:y val="0.18941334031575696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46087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Sheet1!$L$6</c:f>
              <c:strCache>
                <c:ptCount val="1"/>
                <c:pt idx="0">
                  <c:v>JPYUSD</c:v>
                </c:pt>
              </c:strCache>
            </c:strRef>
          </c:tx>
          <c:spPr>
            <a:ln w="25400">
              <a:solidFill>
                <a:srgbClr val="8C8C8C"/>
              </a:solidFill>
              <a:prstDash val="solid"/>
            </a:ln>
          </c:spPr>
          <c:marker>
            <c:symbol val="none"/>
          </c:marker>
          <c:cat>
            <c:numRef>
              <c:f>Sheet1!$J$7:$J$457</c:f>
              <c:numCache>
                <c:formatCode>m/d/yyyy</c:formatCode>
                <c:ptCount val="451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41645</c:v>
                </c:pt>
                <c:pt idx="4">
                  <c:v>41646</c:v>
                </c:pt>
                <c:pt idx="5">
                  <c:v>41647</c:v>
                </c:pt>
                <c:pt idx="6">
                  <c:v>41648</c:v>
                </c:pt>
                <c:pt idx="7">
                  <c:v>41649</c:v>
                </c:pt>
                <c:pt idx="8">
                  <c:v>41652</c:v>
                </c:pt>
                <c:pt idx="9">
                  <c:v>41653</c:v>
                </c:pt>
                <c:pt idx="10">
                  <c:v>41654</c:v>
                </c:pt>
                <c:pt idx="11">
                  <c:v>41655</c:v>
                </c:pt>
                <c:pt idx="12">
                  <c:v>41656</c:v>
                </c:pt>
                <c:pt idx="13">
                  <c:v>41659</c:v>
                </c:pt>
                <c:pt idx="14">
                  <c:v>41660</c:v>
                </c:pt>
                <c:pt idx="15">
                  <c:v>41661</c:v>
                </c:pt>
                <c:pt idx="16">
                  <c:v>41662</c:v>
                </c:pt>
                <c:pt idx="17">
                  <c:v>41663</c:v>
                </c:pt>
                <c:pt idx="18">
                  <c:v>41666</c:v>
                </c:pt>
                <c:pt idx="19">
                  <c:v>41667</c:v>
                </c:pt>
                <c:pt idx="20">
                  <c:v>41668</c:v>
                </c:pt>
                <c:pt idx="21">
                  <c:v>41669</c:v>
                </c:pt>
                <c:pt idx="22">
                  <c:v>41670</c:v>
                </c:pt>
                <c:pt idx="23">
                  <c:v>41673</c:v>
                </c:pt>
                <c:pt idx="24">
                  <c:v>41674</c:v>
                </c:pt>
                <c:pt idx="25">
                  <c:v>41675</c:v>
                </c:pt>
                <c:pt idx="26">
                  <c:v>41676</c:v>
                </c:pt>
                <c:pt idx="27">
                  <c:v>41677</c:v>
                </c:pt>
                <c:pt idx="28">
                  <c:v>41680</c:v>
                </c:pt>
                <c:pt idx="29">
                  <c:v>41681</c:v>
                </c:pt>
                <c:pt idx="30">
                  <c:v>41682</c:v>
                </c:pt>
                <c:pt idx="31">
                  <c:v>41683</c:v>
                </c:pt>
                <c:pt idx="32">
                  <c:v>41684</c:v>
                </c:pt>
                <c:pt idx="33">
                  <c:v>41687</c:v>
                </c:pt>
                <c:pt idx="34">
                  <c:v>41688</c:v>
                </c:pt>
                <c:pt idx="35">
                  <c:v>41689</c:v>
                </c:pt>
                <c:pt idx="36">
                  <c:v>41690</c:v>
                </c:pt>
                <c:pt idx="37">
                  <c:v>41691</c:v>
                </c:pt>
                <c:pt idx="38">
                  <c:v>41694</c:v>
                </c:pt>
                <c:pt idx="39">
                  <c:v>41695</c:v>
                </c:pt>
                <c:pt idx="40">
                  <c:v>41696</c:v>
                </c:pt>
                <c:pt idx="41">
                  <c:v>41697</c:v>
                </c:pt>
                <c:pt idx="42">
                  <c:v>41698</c:v>
                </c:pt>
                <c:pt idx="43">
                  <c:v>41701</c:v>
                </c:pt>
                <c:pt idx="44">
                  <c:v>41702</c:v>
                </c:pt>
                <c:pt idx="45">
                  <c:v>41703</c:v>
                </c:pt>
                <c:pt idx="46">
                  <c:v>41704</c:v>
                </c:pt>
                <c:pt idx="47">
                  <c:v>41705</c:v>
                </c:pt>
                <c:pt idx="48">
                  <c:v>41708</c:v>
                </c:pt>
                <c:pt idx="49">
                  <c:v>41709</c:v>
                </c:pt>
                <c:pt idx="50">
                  <c:v>41710</c:v>
                </c:pt>
                <c:pt idx="51">
                  <c:v>41711</c:v>
                </c:pt>
                <c:pt idx="52">
                  <c:v>41712</c:v>
                </c:pt>
                <c:pt idx="53">
                  <c:v>41715</c:v>
                </c:pt>
                <c:pt idx="54">
                  <c:v>41716</c:v>
                </c:pt>
                <c:pt idx="55">
                  <c:v>41717</c:v>
                </c:pt>
                <c:pt idx="56">
                  <c:v>41718</c:v>
                </c:pt>
                <c:pt idx="57">
                  <c:v>41719</c:v>
                </c:pt>
                <c:pt idx="58">
                  <c:v>41722</c:v>
                </c:pt>
                <c:pt idx="59">
                  <c:v>41723</c:v>
                </c:pt>
                <c:pt idx="60">
                  <c:v>41724</c:v>
                </c:pt>
                <c:pt idx="61">
                  <c:v>41725</c:v>
                </c:pt>
                <c:pt idx="62">
                  <c:v>41726</c:v>
                </c:pt>
                <c:pt idx="63">
                  <c:v>41729</c:v>
                </c:pt>
                <c:pt idx="64">
                  <c:v>41730</c:v>
                </c:pt>
                <c:pt idx="65">
                  <c:v>41731</c:v>
                </c:pt>
                <c:pt idx="66">
                  <c:v>41732</c:v>
                </c:pt>
                <c:pt idx="67">
                  <c:v>41733</c:v>
                </c:pt>
                <c:pt idx="68">
                  <c:v>41736</c:v>
                </c:pt>
                <c:pt idx="69">
                  <c:v>41737</c:v>
                </c:pt>
                <c:pt idx="70">
                  <c:v>41738</c:v>
                </c:pt>
                <c:pt idx="71">
                  <c:v>41739</c:v>
                </c:pt>
                <c:pt idx="72">
                  <c:v>41740</c:v>
                </c:pt>
                <c:pt idx="73">
                  <c:v>41743</c:v>
                </c:pt>
                <c:pt idx="74">
                  <c:v>41744</c:v>
                </c:pt>
                <c:pt idx="75">
                  <c:v>41745</c:v>
                </c:pt>
                <c:pt idx="76">
                  <c:v>41746</c:v>
                </c:pt>
                <c:pt idx="77">
                  <c:v>41747</c:v>
                </c:pt>
                <c:pt idx="78">
                  <c:v>41750</c:v>
                </c:pt>
                <c:pt idx="79">
                  <c:v>41751</c:v>
                </c:pt>
                <c:pt idx="80">
                  <c:v>41752</c:v>
                </c:pt>
                <c:pt idx="81">
                  <c:v>41753</c:v>
                </c:pt>
                <c:pt idx="82">
                  <c:v>41754</c:v>
                </c:pt>
                <c:pt idx="83">
                  <c:v>41757</c:v>
                </c:pt>
                <c:pt idx="84">
                  <c:v>41758</c:v>
                </c:pt>
                <c:pt idx="85">
                  <c:v>41759</c:v>
                </c:pt>
                <c:pt idx="86">
                  <c:v>41760</c:v>
                </c:pt>
                <c:pt idx="87">
                  <c:v>41761</c:v>
                </c:pt>
                <c:pt idx="88">
                  <c:v>41764</c:v>
                </c:pt>
                <c:pt idx="89">
                  <c:v>41765</c:v>
                </c:pt>
                <c:pt idx="90">
                  <c:v>41766</c:v>
                </c:pt>
                <c:pt idx="91">
                  <c:v>41767</c:v>
                </c:pt>
                <c:pt idx="92">
                  <c:v>41768</c:v>
                </c:pt>
                <c:pt idx="93">
                  <c:v>41771</c:v>
                </c:pt>
                <c:pt idx="94">
                  <c:v>41772</c:v>
                </c:pt>
                <c:pt idx="95">
                  <c:v>41773</c:v>
                </c:pt>
                <c:pt idx="96">
                  <c:v>41774</c:v>
                </c:pt>
                <c:pt idx="97">
                  <c:v>41775</c:v>
                </c:pt>
                <c:pt idx="98">
                  <c:v>41778</c:v>
                </c:pt>
                <c:pt idx="99">
                  <c:v>41779</c:v>
                </c:pt>
                <c:pt idx="100">
                  <c:v>41780</c:v>
                </c:pt>
                <c:pt idx="101">
                  <c:v>41781</c:v>
                </c:pt>
                <c:pt idx="102">
                  <c:v>41782</c:v>
                </c:pt>
                <c:pt idx="103">
                  <c:v>41785</c:v>
                </c:pt>
                <c:pt idx="104">
                  <c:v>41786</c:v>
                </c:pt>
                <c:pt idx="105">
                  <c:v>41787</c:v>
                </c:pt>
                <c:pt idx="106">
                  <c:v>41788</c:v>
                </c:pt>
                <c:pt idx="107">
                  <c:v>41789</c:v>
                </c:pt>
                <c:pt idx="108">
                  <c:v>41792</c:v>
                </c:pt>
                <c:pt idx="109">
                  <c:v>41793</c:v>
                </c:pt>
                <c:pt idx="110">
                  <c:v>41794</c:v>
                </c:pt>
                <c:pt idx="111">
                  <c:v>41795</c:v>
                </c:pt>
                <c:pt idx="112">
                  <c:v>41796</c:v>
                </c:pt>
                <c:pt idx="113">
                  <c:v>41799</c:v>
                </c:pt>
                <c:pt idx="114">
                  <c:v>41800</c:v>
                </c:pt>
                <c:pt idx="115">
                  <c:v>41801</c:v>
                </c:pt>
                <c:pt idx="116">
                  <c:v>41802</c:v>
                </c:pt>
                <c:pt idx="117">
                  <c:v>41803</c:v>
                </c:pt>
                <c:pt idx="118">
                  <c:v>41806</c:v>
                </c:pt>
                <c:pt idx="119">
                  <c:v>41807</c:v>
                </c:pt>
                <c:pt idx="120">
                  <c:v>41808</c:v>
                </c:pt>
                <c:pt idx="121">
                  <c:v>41809</c:v>
                </c:pt>
                <c:pt idx="122">
                  <c:v>41810</c:v>
                </c:pt>
                <c:pt idx="123">
                  <c:v>41813</c:v>
                </c:pt>
                <c:pt idx="124">
                  <c:v>41814</c:v>
                </c:pt>
                <c:pt idx="125">
                  <c:v>41815</c:v>
                </c:pt>
                <c:pt idx="126">
                  <c:v>41816</c:v>
                </c:pt>
                <c:pt idx="127">
                  <c:v>41817</c:v>
                </c:pt>
                <c:pt idx="128">
                  <c:v>41820</c:v>
                </c:pt>
                <c:pt idx="129">
                  <c:v>41821</c:v>
                </c:pt>
                <c:pt idx="130">
                  <c:v>41822</c:v>
                </c:pt>
                <c:pt idx="131">
                  <c:v>41823</c:v>
                </c:pt>
                <c:pt idx="132">
                  <c:v>41824</c:v>
                </c:pt>
                <c:pt idx="133">
                  <c:v>41827</c:v>
                </c:pt>
                <c:pt idx="134">
                  <c:v>41828</c:v>
                </c:pt>
                <c:pt idx="135">
                  <c:v>41829</c:v>
                </c:pt>
                <c:pt idx="136">
                  <c:v>41830</c:v>
                </c:pt>
                <c:pt idx="137">
                  <c:v>41831</c:v>
                </c:pt>
                <c:pt idx="138">
                  <c:v>41834</c:v>
                </c:pt>
                <c:pt idx="139">
                  <c:v>41835</c:v>
                </c:pt>
                <c:pt idx="140">
                  <c:v>41836</c:v>
                </c:pt>
                <c:pt idx="141">
                  <c:v>41837</c:v>
                </c:pt>
                <c:pt idx="142">
                  <c:v>41838</c:v>
                </c:pt>
                <c:pt idx="143">
                  <c:v>41841</c:v>
                </c:pt>
                <c:pt idx="144">
                  <c:v>41842</c:v>
                </c:pt>
                <c:pt idx="145">
                  <c:v>41843</c:v>
                </c:pt>
                <c:pt idx="146">
                  <c:v>41844</c:v>
                </c:pt>
                <c:pt idx="147">
                  <c:v>41845</c:v>
                </c:pt>
                <c:pt idx="148">
                  <c:v>41848</c:v>
                </c:pt>
                <c:pt idx="149">
                  <c:v>41849</c:v>
                </c:pt>
                <c:pt idx="150">
                  <c:v>41850</c:v>
                </c:pt>
                <c:pt idx="151">
                  <c:v>41851</c:v>
                </c:pt>
                <c:pt idx="152">
                  <c:v>41852</c:v>
                </c:pt>
                <c:pt idx="153">
                  <c:v>41855</c:v>
                </c:pt>
                <c:pt idx="154">
                  <c:v>41856</c:v>
                </c:pt>
                <c:pt idx="155">
                  <c:v>41857</c:v>
                </c:pt>
                <c:pt idx="156">
                  <c:v>41858</c:v>
                </c:pt>
                <c:pt idx="157">
                  <c:v>41859</c:v>
                </c:pt>
                <c:pt idx="158">
                  <c:v>41862</c:v>
                </c:pt>
                <c:pt idx="159">
                  <c:v>41863</c:v>
                </c:pt>
                <c:pt idx="160">
                  <c:v>41864</c:v>
                </c:pt>
                <c:pt idx="161">
                  <c:v>41865</c:v>
                </c:pt>
                <c:pt idx="162">
                  <c:v>41866</c:v>
                </c:pt>
                <c:pt idx="163">
                  <c:v>41869</c:v>
                </c:pt>
                <c:pt idx="164">
                  <c:v>41870</c:v>
                </c:pt>
                <c:pt idx="165">
                  <c:v>41871</c:v>
                </c:pt>
                <c:pt idx="166">
                  <c:v>41872</c:v>
                </c:pt>
                <c:pt idx="167">
                  <c:v>41873</c:v>
                </c:pt>
                <c:pt idx="168">
                  <c:v>41876</c:v>
                </c:pt>
                <c:pt idx="169">
                  <c:v>41877</c:v>
                </c:pt>
                <c:pt idx="170">
                  <c:v>41878</c:v>
                </c:pt>
                <c:pt idx="171">
                  <c:v>41879</c:v>
                </c:pt>
                <c:pt idx="172">
                  <c:v>41880</c:v>
                </c:pt>
                <c:pt idx="173">
                  <c:v>41883</c:v>
                </c:pt>
                <c:pt idx="174">
                  <c:v>41884</c:v>
                </c:pt>
                <c:pt idx="175">
                  <c:v>41885</c:v>
                </c:pt>
                <c:pt idx="176">
                  <c:v>41886</c:v>
                </c:pt>
                <c:pt idx="177">
                  <c:v>41887</c:v>
                </c:pt>
                <c:pt idx="178">
                  <c:v>41890</c:v>
                </c:pt>
                <c:pt idx="179">
                  <c:v>41891</c:v>
                </c:pt>
                <c:pt idx="180">
                  <c:v>41892</c:v>
                </c:pt>
                <c:pt idx="181">
                  <c:v>41893</c:v>
                </c:pt>
                <c:pt idx="182">
                  <c:v>41894</c:v>
                </c:pt>
                <c:pt idx="183">
                  <c:v>41897</c:v>
                </c:pt>
                <c:pt idx="184">
                  <c:v>41898</c:v>
                </c:pt>
                <c:pt idx="185">
                  <c:v>41899</c:v>
                </c:pt>
                <c:pt idx="186">
                  <c:v>41900</c:v>
                </c:pt>
                <c:pt idx="187">
                  <c:v>41901</c:v>
                </c:pt>
                <c:pt idx="188">
                  <c:v>41904</c:v>
                </c:pt>
                <c:pt idx="189">
                  <c:v>41905</c:v>
                </c:pt>
                <c:pt idx="190">
                  <c:v>41906</c:v>
                </c:pt>
                <c:pt idx="191">
                  <c:v>41907</c:v>
                </c:pt>
                <c:pt idx="192">
                  <c:v>41908</c:v>
                </c:pt>
                <c:pt idx="193">
                  <c:v>41911</c:v>
                </c:pt>
                <c:pt idx="194">
                  <c:v>41912</c:v>
                </c:pt>
                <c:pt idx="195">
                  <c:v>41913</c:v>
                </c:pt>
                <c:pt idx="196">
                  <c:v>41914</c:v>
                </c:pt>
                <c:pt idx="197">
                  <c:v>41915</c:v>
                </c:pt>
                <c:pt idx="198">
                  <c:v>41918</c:v>
                </c:pt>
                <c:pt idx="199">
                  <c:v>41919</c:v>
                </c:pt>
                <c:pt idx="200">
                  <c:v>41920</c:v>
                </c:pt>
                <c:pt idx="201">
                  <c:v>41921</c:v>
                </c:pt>
                <c:pt idx="202">
                  <c:v>41922</c:v>
                </c:pt>
                <c:pt idx="203">
                  <c:v>41925</c:v>
                </c:pt>
                <c:pt idx="204">
                  <c:v>41926</c:v>
                </c:pt>
                <c:pt idx="205">
                  <c:v>41927</c:v>
                </c:pt>
                <c:pt idx="206">
                  <c:v>41928</c:v>
                </c:pt>
                <c:pt idx="207">
                  <c:v>41929</c:v>
                </c:pt>
                <c:pt idx="208">
                  <c:v>41932</c:v>
                </c:pt>
                <c:pt idx="209">
                  <c:v>41933</c:v>
                </c:pt>
                <c:pt idx="210">
                  <c:v>41934</c:v>
                </c:pt>
                <c:pt idx="211">
                  <c:v>41935</c:v>
                </c:pt>
                <c:pt idx="212">
                  <c:v>41936</c:v>
                </c:pt>
                <c:pt idx="213">
                  <c:v>41939</c:v>
                </c:pt>
                <c:pt idx="214">
                  <c:v>41940</c:v>
                </c:pt>
                <c:pt idx="215">
                  <c:v>41941</c:v>
                </c:pt>
                <c:pt idx="216">
                  <c:v>41942</c:v>
                </c:pt>
                <c:pt idx="217">
                  <c:v>41943</c:v>
                </c:pt>
                <c:pt idx="218">
                  <c:v>41946</c:v>
                </c:pt>
                <c:pt idx="219">
                  <c:v>41947</c:v>
                </c:pt>
                <c:pt idx="220">
                  <c:v>41948</c:v>
                </c:pt>
                <c:pt idx="221">
                  <c:v>41949</c:v>
                </c:pt>
                <c:pt idx="222">
                  <c:v>41950</c:v>
                </c:pt>
                <c:pt idx="223">
                  <c:v>41953</c:v>
                </c:pt>
                <c:pt idx="224">
                  <c:v>41954</c:v>
                </c:pt>
                <c:pt idx="225">
                  <c:v>41955</c:v>
                </c:pt>
                <c:pt idx="226">
                  <c:v>41956</c:v>
                </c:pt>
                <c:pt idx="227">
                  <c:v>41957</c:v>
                </c:pt>
                <c:pt idx="228">
                  <c:v>41960</c:v>
                </c:pt>
                <c:pt idx="229">
                  <c:v>41961</c:v>
                </c:pt>
                <c:pt idx="230">
                  <c:v>41962</c:v>
                </c:pt>
                <c:pt idx="231">
                  <c:v>41963</c:v>
                </c:pt>
                <c:pt idx="232">
                  <c:v>41964</c:v>
                </c:pt>
                <c:pt idx="233">
                  <c:v>41967</c:v>
                </c:pt>
                <c:pt idx="234">
                  <c:v>41968</c:v>
                </c:pt>
                <c:pt idx="235">
                  <c:v>41969</c:v>
                </c:pt>
                <c:pt idx="236">
                  <c:v>41970</c:v>
                </c:pt>
                <c:pt idx="237">
                  <c:v>41971</c:v>
                </c:pt>
                <c:pt idx="238">
                  <c:v>41974</c:v>
                </c:pt>
                <c:pt idx="239">
                  <c:v>41975</c:v>
                </c:pt>
                <c:pt idx="240">
                  <c:v>41976</c:v>
                </c:pt>
                <c:pt idx="241">
                  <c:v>41977</c:v>
                </c:pt>
                <c:pt idx="242">
                  <c:v>41978</c:v>
                </c:pt>
                <c:pt idx="243">
                  <c:v>41981</c:v>
                </c:pt>
                <c:pt idx="244">
                  <c:v>41982</c:v>
                </c:pt>
                <c:pt idx="245">
                  <c:v>41983</c:v>
                </c:pt>
                <c:pt idx="246">
                  <c:v>41984</c:v>
                </c:pt>
                <c:pt idx="247">
                  <c:v>41985</c:v>
                </c:pt>
                <c:pt idx="248">
                  <c:v>41988</c:v>
                </c:pt>
                <c:pt idx="249">
                  <c:v>41989</c:v>
                </c:pt>
                <c:pt idx="250">
                  <c:v>41990</c:v>
                </c:pt>
                <c:pt idx="251">
                  <c:v>41991</c:v>
                </c:pt>
                <c:pt idx="252">
                  <c:v>41992</c:v>
                </c:pt>
                <c:pt idx="253">
                  <c:v>41995</c:v>
                </c:pt>
                <c:pt idx="254">
                  <c:v>41996</c:v>
                </c:pt>
                <c:pt idx="255">
                  <c:v>41997</c:v>
                </c:pt>
                <c:pt idx="256">
                  <c:v>41998</c:v>
                </c:pt>
                <c:pt idx="257">
                  <c:v>41999</c:v>
                </c:pt>
                <c:pt idx="258">
                  <c:v>42002</c:v>
                </c:pt>
                <c:pt idx="259">
                  <c:v>42003</c:v>
                </c:pt>
                <c:pt idx="260">
                  <c:v>42004</c:v>
                </c:pt>
                <c:pt idx="261">
                  <c:v>42005</c:v>
                </c:pt>
                <c:pt idx="262">
                  <c:v>42006</c:v>
                </c:pt>
                <c:pt idx="263">
                  <c:v>42009</c:v>
                </c:pt>
                <c:pt idx="264">
                  <c:v>42010</c:v>
                </c:pt>
                <c:pt idx="265">
                  <c:v>42011</c:v>
                </c:pt>
                <c:pt idx="266">
                  <c:v>42012</c:v>
                </c:pt>
                <c:pt idx="267">
                  <c:v>42013</c:v>
                </c:pt>
                <c:pt idx="268">
                  <c:v>42016</c:v>
                </c:pt>
                <c:pt idx="269">
                  <c:v>42017</c:v>
                </c:pt>
                <c:pt idx="270">
                  <c:v>42018</c:v>
                </c:pt>
                <c:pt idx="271">
                  <c:v>42019</c:v>
                </c:pt>
                <c:pt idx="272">
                  <c:v>42020</c:v>
                </c:pt>
                <c:pt idx="273">
                  <c:v>42023</c:v>
                </c:pt>
                <c:pt idx="274">
                  <c:v>42024</c:v>
                </c:pt>
                <c:pt idx="275">
                  <c:v>42025</c:v>
                </c:pt>
                <c:pt idx="276">
                  <c:v>42026</c:v>
                </c:pt>
                <c:pt idx="277">
                  <c:v>42027</c:v>
                </c:pt>
                <c:pt idx="278">
                  <c:v>42030</c:v>
                </c:pt>
                <c:pt idx="279">
                  <c:v>42031</c:v>
                </c:pt>
                <c:pt idx="280">
                  <c:v>42032</c:v>
                </c:pt>
                <c:pt idx="281">
                  <c:v>42033</c:v>
                </c:pt>
                <c:pt idx="282">
                  <c:v>42034</c:v>
                </c:pt>
                <c:pt idx="283">
                  <c:v>42037</c:v>
                </c:pt>
                <c:pt idx="284">
                  <c:v>42038</c:v>
                </c:pt>
                <c:pt idx="285">
                  <c:v>42039</c:v>
                </c:pt>
                <c:pt idx="286">
                  <c:v>42040</c:v>
                </c:pt>
                <c:pt idx="287">
                  <c:v>42041</c:v>
                </c:pt>
                <c:pt idx="288">
                  <c:v>42044</c:v>
                </c:pt>
                <c:pt idx="289">
                  <c:v>42045</c:v>
                </c:pt>
                <c:pt idx="290">
                  <c:v>42046</c:v>
                </c:pt>
                <c:pt idx="291">
                  <c:v>42047</c:v>
                </c:pt>
                <c:pt idx="292">
                  <c:v>42048</c:v>
                </c:pt>
                <c:pt idx="293">
                  <c:v>42051</c:v>
                </c:pt>
                <c:pt idx="294">
                  <c:v>42052</c:v>
                </c:pt>
                <c:pt idx="295">
                  <c:v>42053</c:v>
                </c:pt>
                <c:pt idx="296">
                  <c:v>42054</c:v>
                </c:pt>
                <c:pt idx="297">
                  <c:v>42055</c:v>
                </c:pt>
                <c:pt idx="298">
                  <c:v>42058</c:v>
                </c:pt>
                <c:pt idx="299">
                  <c:v>42059</c:v>
                </c:pt>
                <c:pt idx="300">
                  <c:v>42060</c:v>
                </c:pt>
                <c:pt idx="301">
                  <c:v>42061</c:v>
                </c:pt>
                <c:pt idx="302">
                  <c:v>42062</c:v>
                </c:pt>
                <c:pt idx="303">
                  <c:v>42065</c:v>
                </c:pt>
                <c:pt idx="304">
                  <c:v>42066</c:v>
                </c:pt>
                <c:pt idx="305">
                  <c:v>42067</c:v>
                </c:pt>
                <c:pt idx="306">
                  <c:v>42068</c:v>
                </c:pt>
                <c:pt idx="307">
                  <c:v>42069</c:v>
                </c:pt>
                <c:pt idx="308">
                  <c:v>42072</c:v>
                </c:pt>
                <c:pt idx="309">
                  <c:v>42073</c:v>
                </c:pt>
                <c:pt idx="310">
                  <c:v>42074</c:v>
                </c:pt>
                <c:pt idx="311">
                  <c:v>42075</c:v>
                </c:pt>
                <c:pt idx="312">
                  <c:v>42076</c:v>
                </c:pt>
                <c:pt idx="313">
                  <c:v>42079</c:v>
                </c:pt>
                <c:pt idx="314">
                  <c:v>42080</c:v>
                </c:pt>
                <c:pt idx="315">
                  <c:v>42081</c:v>
                </c:pt>
                <c:pt idx="316">
                  <c:v>42082</c:v>
                </c:pt>
                <c:pt idx="317">
                  <c:v>42083</c:v>
                </c:pt>
                <c:pt idx="318">
                  <c:v>42086</c:v>
                </c:pt>
                <c:pt idx="319">
                  <c:v>42087</c:v>
                </c:pt>
                <c:pt idx="320">
                  <c:v>42088</c:v>
                </c:pt>
                <c:pt idx="321">
                  <c:v>42089</c:v>
                </c:pt>
                <c:pt idx="322">
                  <c:v>42090</c:v>
                </c:pt>
                <c:pt idx="323">
                  <c:v>42093</c:v>
                </c:pt>
                <c:pt idx="324">
                  <c:v>42094</c:v>
                </c:pt>
                <c:pt idx="325">
                  <c:v>42095</c:v>
                </c:pt>
                <c:pt idx="326">
                  <c:v>42096</c:v>
                </c:pt>
                <c:pt idx="327">
                  <c:v>42097</c:v>
                </c:pt>
                <c:pt idx="328">
                  <c:v>42100</c:v>
                </c:pt>
                <c:pt idx="329">
                  <c:v>42101</c:v>
                </c:pt>
                <c:pt idx="330">
                  <c:v>42102</c:v>
                </c:pt>
                <c:pt idx="331">
                  <c:v>42103</c:v>
                </c:pt>
                <c:pt idx="332">
                  <c:v>42104</c:v>
                </c:pt>
                <c:pt idx="333">
                  <c:v>42107</c:v>
                </c:pt>
                <c:pt idx="334">
                  <c:v>42108</c:v>
                </c:pt>
                <c:pt idx="335">
                  <c:v>42109</c:v>
                </c:pt>
                <c:pt idx="336">
                  <c:v>42110</c:v>
                </c:pt>
                <c:pt idx="337">
                  <c:v>42111</c:v>
                </c:pt>
                <c:pt idx="338">
                  <c:v>42114</c:v>
                </c:pt>
                <c:pt idx="339">
                  <c:v>42115</c:v>
                </c:pt>
                <c:pt idx="340">
                  <c:v>42116</c:v>
                </c:pt>
                <c:pt idx="341">
                  <c:v>42117</c:v>
                </c:pt>
                <c:pt idx="342">
                  <c:v>42118</c:v>
                </c:pt>
                <c:pt idx="343">
                  <c:v>42121</c:v>
                </c:pt>
                <c:pt idx="344">
                  <c:v>42122</c:v>
                </c:pt>
                <c:pt idx="345">
                  <c:v>42123</c:v>
                </c:pt>
                <c:pt idx="346">
                  <c:v>42124</c:v>
                </c:pt>
                <c:pt idx="347">
                  <c:v>42125</c:v>
                </c:pt>
                <c:pt idx="348">
                  <c:v>42128</c:v>
                </c:pt>
                <c:pt idx="349">
                  <c:v>42129</c:v>
                </c:pt>
                <c:pt idx="350">
                  <c:v>42130</c:v>
                </c:pt>
                <c:pt idx="351">
                  <c:v>42131</c:v>
                </c:pt>
                <c:pt idx="352">
                  <c:v>42132</c:v>
                </c:pt>
                <c:pt idx="353">
                  <c:v>42135</c:v>
                </c:pt>
                <c:pt idx="354">
                  <c:v>42136</c:v>
                </c:pt>
                <c:pt idx="355">
                  <c:v>42137</c:v>
                </c:pt>
                <c:pt idx="356">
                  <c:v>42138</c:v>
                </c:pt>
                <c:pt idx="357">
                  <c:v>42139</c:v>
                </c:pt>
                <c:pt idx="358">
                  <c:v>42142</c:v>
                </c:pt>
                <c:pt idx="359">
                  <c:v>42143</c:v>
                </c:pt>
                <c:pt idx="360">
                  <c:v>42144</c:v>
                </c:pt>
                <c:pt idx="361">
                  <c:v>42145</c:v>
                </c:pt>
                <c:pt idx="362">
                  <c:v>42146</c:v>
                </c:pt>
                <c:pt idx="363">
                  <c:v>42149</c:v>
                </c:pt>
                <c:pt idx="364">
                  <c:v>42150</c:v>
                </c:pt>
                <c:pt idx="365">
                  <c:v>42151</c:v>
                </c:pt>
                <c:pt idx="366">
                  <c:v>42152</c:v>
                </c:pt>
                <c:pt idx="367">
                  <c:v>42153</c:v>
                </c:pt>
                <c:pt idx="368">
                  <c:v>42156</c:v>
                </c:pt>
                <c:pt idx="369">
                  <c:v>42157</c:v>
                </c:pt>
                <c:pt idx="370">
                  <c:v>42158</c:v>
                </c:pt>
                <c:pt idx="371">
                  <c:v>42159</c:v>
                </c:pt>
                <c:pt idx="372">
                  <c:v>42160</c:v>
                </c:pt>
                <c:pt idx="373">
                  <c:v>42163</c:v>
                </c:pt>
                <c:pt idx="374">
                  <c:v>42164</c:v>
                </c:pt>
                <c:pt idx="375">
                  <c:v>42165</c:v>
                </c:pt>
                <c:pt idx="376">
                  <c:v>42166</c:v>
                </c:pt>
                <c:pt idx="377">
                  <c:v>42167</c:v>
                </c:pt>
                <c:pt idx="378">
                  <c:v>42170</c:v>
                </c:pt>
                <c:pt idx="379">
                  <c:v>42171</c:v>
                </c:pt>
                <c:pt idx="380">
                  <c:v>42172</c:v>
                </c:pt>
                <c:pt idx="381">
                  <c:v>42173</c:v>
                </c:pt>
                <c:pt idx="382">
                  <c:v>42174</c:v>
                </c:pt>
                <c:pt idx="383">
                  <c:v>42177</c:v>
                </c:pt>
                <c:pt idx="384">
                  <c:v>42178</c:v>
                </c:pt>
                <c:pt idx="385">
                  <c:v>42179</c:v>
                </c:pt>
                <c:pt idx="386">
                  <c:v>42180</c:v>
                </c:pt>
                <c:pt idx="387">
                  <c:v>42181</c:v>
                </c:pt>
                <c:pt idx="388">
                  <c:v>42184</c:v>
                </c:pt>
                <c:pt idx="389">
                  <c:v>42185</c:v>
                </c:pt>
                <c:pt idx="390">
                  <c:v>42186</c:v>
                </c:pt>
                <c:pt idx="391">
                  <c:v>42187</c:v>
                </c:pt>
                <c:pt idx="392">
                  <c:v>42188</c:v>
                </c:pt>
                <c:pt idx="393">
                  <c:v>42191</c:v>
                </c:pt>
                <c:pt idx="394">
                  <c:v>42192</c:v>
                </c:pt>
                <c:pt idx="395">
                  <c:v>42193</c:v>
                </c:pt>
                <c:pt idx="396">
                  <c:v>42194</c:v>
                </c:pt>
                <c:pt idx="397">
                  <c:v>42195</c:v>
                </c:pt>
                <c:pt idx="398">
                  <c:v>42198</c:v>
                </c:pt>
                <c:pt idx="399">
                  <c:v>42199</c:v>
                </c:pt>
                <c:pt idx="400">
                  <c:v>42200</c:v>
                </c:pt>
                <c:pt idx="401">
                  <c:v>42201</c:v>
                </c:pt>
                <c:pt idx="402">
                  <c:v>42202</c:v>
                </c:pt>
                <c:pt idx="403">
                  <c:v>42205</c:v>
                </c:pt>
                <c:pt idx="404">
                  <c:v>42206</c:v>
                </c:pt>
                <c:pt idx="405">
                  <c:v>42207</c:v>
                </c:pt>
                <c:pt idx="406">
                  <c:v>42208</c:v>
                </c:pt>
                <c:pt idx="407">
                  <c:v>42209</c:v>
                </c:pt>
                <c:pt idx="408">
                  <c:v>42212</c:v>
                </c:pt>
                <c:pt idx="409">
                  <c:v>42213</c:v>
                </c:pt>
                <c:pt idx="410">
                  <c:v>42214</c:v>
                </c:pt>
                <c:pt idx="411">
                  <c:v>42215</c:v>
                </c:pt>
                <c:pt idx="412">
                  <c:v>42216</c:v>
                </c:pt>
                <c:pt idx="413">
                  <c:v>42219</c:v>
                </c:pt>
                <c:pt idx="414">
                  <c:v>42220</c:v>
                </c:pt>
                <c:pt idx="415">
                  <c:v>42221</c:v>
                </c:pt>
                <c:pt idx="416">
                  <c:v>42222</c:v>
                </c:pt>
                <c:pt idx="417">
                  <c:v>42223</c:v>
                </c:pt>
                <c:pt idx="418">
                  <c:v>42226</c:v>
                </c:pt>
                <c:pt idx="419">
                  <c:v>42227</c:v>
                </c:pt>
                <c:pt idx="420">
                  <c:v>42228</c:v>
                </c:pt>
                <c:pt idx="421">
                  <c:v>42229</c:v>
                </c:pt>
                <c:pt idx="422">
                  <c:v>42230</c:v>
                </c:pt>
                <c:pt idx="423">
                  <c:v>42233</c:v>
                </c:pt>
                <c:pt idx="424">
                  <c:v>42234</c:v>
                </c:pt>
                <c:pt idx="425">
                  <c:v>42235</c:v>
                </c:pt>
                <c:pt idx="426">
                  <c:v>42236</c:v>
                </c:pt>
                <c:pt idx="427">
                  <c:v>42237</c:v>
                </c:pt>
                <c:pt idx="428">
                  <c:v>42240</c:v>
                </c:pt>
                <c:pt idx="429">
                  <c:v>42241</c:v>
                </c:pt>
                <c:pt idx="430">
                  <c:v>42242</c:v>
                </c:pt>
                <c:pt idx="431">
                  <c:v>42243</c:v>
                </c:pt>
                <c:pt idx="432">
                  <c:v>42244</c:v>
                </c:pt>
                <c:pt idx="433">
                  <c:v>42247</c:v>
                </c:pt>
                <c:pt idx="434">
                  <c:v>42248</c:v>
                </c:pt>
                <c:pt idx="435">
                  <c:v>42249</c:v>
                </c:pt>
                <c:pt idx="436">
                  <c:v>42250</c:v>
                </c:pt>
                <c:pt idx="437">
                  <c:v>42251</c:v>
                </c:pt>
                <c:pt idx="438">
                  <c:v>42254</c:v>
                </c:pt>
                <c:pt idx="439">
                  <c:v>42255</c:v>
                </c:pt>
                <c:pt idx="440">
                  <c:v>42256</c:v>
                </c:pt>
                <c:pt idx="441">
                  <c:v>42257</c:v>
                </c:pt>
                <c:pt idx="442">
                  <c:v>42258</c:v>
                </c:pt>
                <c:pt idx="443">
                  <c:v>42261</c:v>
                </c:pt>
                <c:pt idx="444">
                  <c:v>42262</c:v>
                </c:pt>
                <c:pt idx="445">
                  <c:v>42263</c:v>
                </c:pt>
                <c:pt idx="446">
                  <c:v>42264</c:v>
                </c:pt>
                <c:pt idx="447">
                  <c:v>42265</c:v>
                </c:pt>
                <c:pt idx="448">
                  <c:v>42268</c:v>
                </c:pt>
                <c:pt idx="449">
                  <c:v>42269</c:v>
                </c:pt>
                <c:pt idx="450">
                  <c:v>42270</c:v>
                </c:pt>
              </c:numCache>
            </c:numRef>
          </c:cat>
          <c:val>
            <c:numRef>
              <c:f>Sheet1!$L$7:$L$457</c:f>
              <c:numCache>
                <c:formatCode>General</c:formatCode>
                <c:ptCount val="451"/>
                <c:pt idx="0">
                  <c:v>9.502E-3</c:v>
                </c:pt>
                <c:pt idx="1">
                  <c:v>9.5420000000000001E-3</c:v>
                </c:pt>
                <c:pt idx="2">
                  <c:v>9.5370000000000003E-3</c:v>
                </c:pt>
                <c:pt idx="3">
                  <c:v>9.5949999999999994E-3</c:v>
                </c:pt>
                <c:pt idx="4">
                  <c:v>9.5610000000000001E-3</c:v>
                </c:pt>
                <c:pt idx="5">
                  <c:v>9.5340000000000008E-3</c:v>
                </c:pt>
                <c:pt idx="6">
                  <c:v>9.5399999999999999E-3</c:v>
                </c:pt>
                <c:pt idx="7">
                  <c:v>9.5999999999999992E-3</c:v>
                </c:pt>
                <c:pt idx="8">
                  <c:v>9.7079999999999996E-3</c:v>
                </c:pt>
                <c:pt idx="9">
                  <c:v>9.5960000000000004E-3</c:v>
                </c:pt>
                <c:pt idx="10">
                  <c:v>9.5639999999999996E-3</c:v>
                </c:pt>
                <c:pt idx="11">
                  <c:v>9.5820000000000002E-3</c:v>
                </c:pt>
                <c:pt idx="12">
                  <c:v>9.5849999999999998E-3</c:v>
                </c:pt>
                <c:pt idx="13">
                  <c:v>9.5989999999999999E-3</c:v>
                </c:pt>
                <c:pt idx="14">
                  <c:v>9.5879999999999993E-3</c:v>
                </c:pt>
                <c:pt idx="15">
                  <c:v>9.5670000000000009E-3</c:v>
                </c:pt>
                <c:pt idx="16">
                  <c:v>9.6819999999999996E-3</c:v>
                </c:pt>
                <c:pt idx="17">
                  <c:v>9.7789999999999995E-3</c:v>
                </c:pt>
                <c:pt idx="18">
                  <c:v>9.7520000000000003E-3</c:v>
                </c:pt>
                <c:pt idx="19">
                  <c:v>9.7140000000000004E-3</c:v>
                </c:pt>
                <c:pt idx="20">
                  <c:v>9.7769999999999992E-3</c:v>
                </c:pt>
                <c:pt idx="21">
                  <c:v>9.7359999999999999E-3</c:v>
                </c:pt>
                <c:pt idx="22">
                  <c:v>9.7999999999999997E-3</c:v>
                </c:pt>
                <c:pt idx="23">
                  <c:v>9.9039999999999996E-3</c:v>
                </c:pt>
                <c:pt idx="24">
                  <c:v>9.8379999999999995E-3</c:v>
                </c:pt>
                <c:pt idx="25">
                  <c:v>9.8560000000000002E-3</c:v>
                </c:pt>
                <c:pt idx="26">
                  <c:v>9.7929999999999996E-3</c:v>
                </c:pt>
                <c:pt idx="27">
                  <c:v>9.7689999999999999E-3</c:v>
                </c:pt>
                <c:pt idx="28">
                  <c:v>9.7789999999999995E-3</c:v>
                </c:pt>
                <c:pt idx="29">
                  <c:v>9.7429999999999999E-3</c:v>
                </c:pt>
                <c:pt idx="30">
                  <c:v>9.7529999999999995E-3</c:v>
                </c:pt>
                <c:pt idx="31">
                  <c:v>9.7870000000000006E-3</c:v>
                </c:pt>
                <c:pt idx="32">
                  <c:v>9.8230000000000001E-3</c:v>
                </c:pt>
                <c:pt idx="33">
                  <c:v>9.8119999999999995E-3</c:v>
                </c:pt>
                <c:pt idx="34">
                  <c:v>9.7689999999999999E-3</c:v>
                </c:pt>
                <c:pt idx="35">
                  <c:v>9.7739999999999997E-3</c:v>
                </c:pt>
                <c:pt idx="36">
                  <c:v>9.7780000000000002E-3</c:v>
                </c:pt>
                <c:pt idx="37">
                  <c:v>9.757E-3</c:v>
                </c:pt>
                <c:pt idx="38">
                  <c:v>9.7560000000000008E-3</c:v>
                </c:pt>
                <c:pt idx="39">
                  <c:v>9.7809999999999998E-3</c:v>
                </c:pt>
                <c:pt idx="40">
                  <c:v>9.7669999999999996E-3</c:v>
                </c:pt>
                <c:pt idx="41">
                  <c:v>9.7920000000000004E-3</c:v>
                </c:pt>
                <c:pt idx="42">
                  <c:v>9.8250000000000004E-3</c:v>
                </c:pt>
                <c:pt idx="43">
                  <c:v>9.8569999999999994E-3</c:v>
                </c:pt>
                <c:pt idx="44">
                  <c:v>9.7839999999999993E-3</c:v>
                </c:pt>
                <c:pt idx="45">
                  <c:v>9.7750000000000007E-3</c:v>
                </c:pt>
                <c:pt idx="46">
                  <c:v>9.7020000000000006E-3</c:v>
                </c:pt>
                <c:pt idx="47">
                  <c:v>9.6839999999999999E-3</c:v>
                </c:pt>
                <c:pt idx="48">
                  <c:v>9.6839999999999999E-3</c:v>
                </c:pt>
                <c:pt idx="49">
                  <c:v>9.7070000000000004E-3</c:v>
                </c:pt>
                <c:pt idx="50">
                  <c:v>9.7319999999999993E-3</c:v>
                </c:pt>
                <c:pt idx="51">
                  <c:v>9.8200000000000006E-3</c:v>
                </c:pt>
                <c:pt idx="52">
                  <c:v>9.8650000000000005E-3</c:v>
                </c:pt>
                <c:pt idx="53">
                  <c:v>9.8270000000000007E-3</c:v>
                </c:pt>
                <c:pt idx="54">
                  <c:v>9.8580000000000004E-3</c:v>
                </c:pt>
                <c:pt idx="55">
                  <c:v>9.7730000000000004E-3</c:v>
                </c:pt>
                <c:pt idx="56">
                  <c:v>9.7669999999999996E-3</c:v>
                </c:pt>
                <c:pt idx="57">
                  <c:v>9.7769999999999992E-3</c:v>
                </c:pt>
                <c:pt idx="58">
                  <c:v>9.7800000000000005E-3</c:v>
                </c:pt>
                <c:pt idx="59">
                  <c:v>9.7789999999999995E-3</c:v>
                </c:pt>
                <c:pt idx="60">
                  <c:v>9.7999999999999997E-3</c:v>
                </c:pt>
                <c:pt idx="61">
                  <c:v>9.7859999999999996E-3</c:v>
                </c:pt>
                <c:pt idx="62">
                  <c:v>9.7249999999999993E-3</c:v>
                </c:pt>
                <c:pt idx="63">
                  <c:v>9.6869999999999994E-3</c:v>
                </c:pt>
                <c:pt idx="64">
                  <c:v>9.6450000000000008E-3</c:v>
                </c:pt>
                <c:pt idx="65">
                  <c:v>9.6270000000000001E-3</c:v>
                </c:pt>
                <c:pt idx="66">
                  <c:v>9.6220000000000003E-3</c:v>
                </c:pt>
                <c:pt idx="67">
                  <c:v>9.6819999999999996E-3</c:v>
                </c:pt>
                <c:pt idx="68">
                  <c:v>9.7000000000000003E-3</c:v>
                </c:pt>
                <c:pt idx="69">
                  <c:v>9.8219999999999991E-3</c:v>
                </c:pt>
                <c:pt idx="70">
                  <c:v>9.8040000000000002E-3</c:v>
                </c:pt>
                <c:pt idx="71">
                  <c:v>9.8490000000000001E-3</c:v>
                </c:pt>
                <c:pt idx="72">
                  <c:v>9.8410000000000008E-3</c:v>
                </c:pt>
                <c:pt idx="73">
                  <c:v>9.8189999999999996E-3</c:v>
                </c:pt>
                <c:pt idx="74">
                  <c:v>9.8119999999999995E-3</c:v>
                </c:pt>
                <c:pt idx="75">
                  <c:v>9.783E-3</c:v>
                </c:pt>
                <c:pt idx="76">
                  <c:v>9.7669999999999996E-3</c:v>
                </c:pt>
                <c:pt idx="77">
                  <c:v>9.7640000000000001E-3</c:v>
                </c:pt>
                <c:pt idx="78">
                  <c:v>9.7470000000000005E-3</c:v>
                </c:pt>
                <c:pt idx="79">
                  <c:v>9.7450000000000002E-3</c:v>
                </c:pt>
                <c:pt idx="80">
                  <c:v>9.7529999999999995E-3</c:v>
                </c:pt>
                <c:pt idx="81">
                  <c:v>9.7739999999999997E-3</c:v>
                </c:pt>
                <c:pt idx="82">
                  <c:v>9.7859999999999996E-3</c:v>
                </c:pt>
                <c:pt idx="83">
                  <c:v>9.757E-3</c:v>
                </c:pt>
                <c:pt idx="84">
                  <c:v>9.7429999999999999E-3</c:v>
                </c:pt>
                <c:pt idx="85">
                  <c:v>9.7809999999999998E-3</c:v>
                </c:pt>
                <c:pt idx="86">
                  <c:v>9.7719999999999994E-3</c:v>
                </c:pt>
                <c:pt idx="87">
                  <c:v>9.7839999999999993E-3</c:v>
                </c:pt>
                <c:pt idx="88">
                  <c:v>9.7900000000000001E-3</c:v>
                </c:pt>
                <c:pt idx="89">
                  <c:v>9.8340000000000007E-3</c:v>
                </c:pt>
                <c:pt idx="90">
                  <c:v>9.8130000000000005E-3</c:v>
                </c:pt>
                <c:pt idx="91">
                  <c:v>9.8370000000000003E-3</c:v>
                </c:pt>
                <c:pt idx="92">
                  <c:v>9.8200000000000006E-3</c:v>
                </c:pt>
                <c:pt idx="93">
                  <c:v>9.7920000000000004E-3</c:v>
                </c:pt>
                <c:pt idx="94">
                  <c:v>9.7789999999999995E-3</c:v>
                </c:pt>
                <c:pt idx="95">
                  <c:v>9.8139999999999998E-3</c:v>
                </c:pt>
                <c:pt idx="96">
                  <c:v>9.8440000000000003E-3</c:v>
                </c:pt>
                <c:pt idx="97">
                  <c:v>9.8519999999999996E-3</c:v>
                </c:pt>
                <c:pt idx="98">
                  <c:v>9.8519999999999996E-3</c:v>
                </c:pt>
                <c:pt idx="99">
                  <c:v>9.8689999999999993E-3</c:v>
                </c:pt>
                <c:pt idx="100">
                  <c:v>9.8650000000000005E-3</c:v>
                </c:pt>
                <c:pt idx="101">
                  <c:v>9.8289999999999992E-3</c:v>
                </c:pt>
                <c:pt idx="102">
                  <c:v>9.8069999999999997E-3</c:v>
                </c:pt>
                <c:pt idx="103">
                  <c:v>9.8119999999999995E-3</c:v>
                </c:pt>
                <c:pt idx="104">
                  <c:v>9.8069999999999997E-3</c:v>
                </c:pt>
                <c:pt idx="105">
                  <c:v>9.8189999999999996E-3</c:v>
                </c:pt>
                <c:pt idx="106">
                  <c:v>9.8239999999999994E-3</c:v>
                </c:pt>
                <c:pt idx="107">
                  <c:v>9.8250000000000004E-3</c:v>
                </c:pt>
                <c:pt idx="108">
                  <c:v>9.7669999999999996E-3</c:v>
                </c:pt>
                <c:pt idx="109">
                  <c:v>9.7549999999999998E-3</c:v>
                </c:pt>
                <c:pt idx="110">
                  <c:v>9.7330000000000003E-3</c:v>
                </c:pt>
                <c:pt idx="111">
                  <c:v>9.7640000000000001E-3</c:v>
                </c:pt>
                <c:pt idx="112">
                  <c:v>9.7579999999999993E-3</c:v>
                </c:pt>
                <c:pt idx="113">
                  <c:v>9.7529999999999995E-3</c:v>
                </c:pt>
                <c:pt idx="114">
                  <c:v>9.7699999999999992E-3</c:v>
                </c:pt>
                <c:pt idx="115">
                  <c:v>9.7970000000000002E-3</c:v>
                </c:pt>
                <c:pt idx="116">
                  <c:v>9.8329999999999997E-3</c:v>
                </c:pt>
                <c:pt idx="117">
                  <c:v>9.7990000000000004E-3</c:v>
                </c:pt>
                <c:pt idx="118">
                  <c:v>9.8200000000000006E-3</c:v>
                </c:pt>
                <c:pt idx="119">
                  <c:v>9.7900000000000001E-3</c:v>
                </c:pt>
                <c:pt idx="120">
                  <c:v>9.8110000000000003E-3</c:v>
                </c:pt>
                <c:pt idx="121">
                  <c:v>9.8099999999999993E-3</c:v>
                </c:pt>
                <c:pt idx="122">
                  <c:v>9.7970000000000002E-3</c:v>
                </c:pt>
                <c:pt idx="123">
                  <c:v>9.8099999999999993E-3</c:v>
                </c:pt>
                <c:pt idx="124">
                  <c:v>9.8069999999999997E-3</c:v>
                </c:pt>
                <c:pt idx="125">
                  <c:v>9.8169999999999993E-3</c:v>
                </c:pt>
                <c:pt idx="126">
                  <c:v>9.8309999999999995E-3</c:v>
                </c:pt>
                <c:pt idx="127">
                  <c:v>9.8619999999999992E-3</c:v>
                </c:pt>
                <c:pt idx="128">
                  <c:v>9.8689999999999993E-3</c:v>
                </c:pt>
                <c:pt idx="129">
                  <c:v>9.8499999999999994E-3</c:v>
                </c:pt>
                <c:pt idx="130">
                  <c:v>9.8250000000000004E-3</c:v>
                </c:pt>
                <c:pt idx="131">
                  <c:v>9.7850000000000003E-3</c:v>
                </c:pt>
                <c:pt idx="132">
                  <c:v>9.7949999999999999E-3</c:v>
                </c:pt>
                <c:pt idx="133">
                  <c:v>9.8169999999999993E-3</c:v>
                </c:pt>
                <c:pt idx="134">
                  <c:v>9.8449999999999996E-3</c:v>
                </c:pt>
                <c:pt idx="135">
                  <c:v>9.8379999999999995E-3</c:v>
                </c:pt>
                <c:pt idx="136">
                  <c:v>9.8670000000000008E-3</c:v>
                </c:pt>
                <c:pt idx="137">
                  <c:v>9.8650000000000005E-3</c:v>
                </c:pt>
                <c:pt idx="138">
                  <c:v>9.8490000000000001E-3</c:v>
                </c:pt>
                <c:pt idx="139">
                  <c:v>9.8340000000000007E-3</c:v>
                </c:pt>
                <c:pt idx="140">
                  <c:v>9.835E-3</c:v>
                </c:pt>
                <c:pt idx="141">
                  <c:v>9.8840000000000004E-3</c:v>
                </c:pt>
                <c:pt idx="142">
                  <c:v>9.8670000000000008E-3</c:v>
                </c:pt>
                <c:pt idx="143">
                  <c:v>9.8619999999999992E-3</c:v>
                </c:pt>
                <c:pt idx="144">
                  <c:v>9.8560000000000002E-3</c:v>
                </c:pt>
                <c:pt idx="145">
                  <c:v>9.8539999999999999E-3</c:v>
                </c:pt>
                <c:pt idx="146">
                  <c:v>9.8219999999999991E-3</c:v>
                </c:pt>
                <c:pt idx="147">
                  <c:v>9.8200000000000006E-3</c:v>
                </c:pt>
                <c:pt idx="148">
                  <c:v>9.8169999999999993E-3</c:v>
                </c:pt>
                <c:pt idx="149">
                  <c:v>9.7920000000000004E-3</c:v>
                </c:pt>
                <c:pt idx="150">
                  <c:v>9.7300000000000008E-3</c:v>
                </c:pt>
                <c:pt idx="151">
                  <c:v>9.7280000000000005E-3</c:v>
                </c:pt>
                <c:pt idx="152">
                  <c:v>9.7459999999999995E-3</c:v>
                </c:pt>
                <c:pt idx="153">
                  <c:v>9.7479999999999997E-3</c:v>
                </c:pt>
                <c:pt idx="154">
                  <c:v>9.7470000000000005E-3</c:v>
                </c:pt>
                <c:pt idx="155">
                  <c:v>9.7940000000000006E-3</c:v>
                </c:pt>
                <c:pt idx="156">
                  <c:v>9.7949999999999999E-3</c:v>
                </c:pt>
                <c:pt idx="157">
                  <c:v>9.8010000000000007E-3</c:v>
                </c:pt>
                <c:pt idx="158">
                  <c:v>9.7850000000000003E-3</c:v>
                </c:pt>
                <c:pt idx="159">
                  <c:v>9.7789999999999995E-3</c:v>
                </c:pt>
                <c:pt idx="160">
                  <c:v>9.7649999999999994E-3</c:v>
                </c:pt>
                <c:pt idx="161">
                  <c:v>9.7610000000000006E-3</c:v>
                </c:pt>
                <c:pt idx="162">
                  <c:v>9.7699999999999992E-3</c:v>
                </c:pt>
                <c:pt idx="163">
                  <c:v>9.7490000000000007E-3</c:v>
                </c:pt>
                <c:pt idx="164">
                  <c:v>9.7169999999999999E-3</c:v>
                </c:pt>
                <c:pt idx="165">
                  <c:v>9.6380000000000007E-3</c:v>
                </c:pt>
                <c:pt idx="166">
                  <c:v>9.6299999999999997E-3</c:v>
                </c:pt>
                <c:pt idx="167">
                  <c:v>9.6209999999999993E-3</c:v>
                </c:pt>
                <c:pt idx="168">
                  <c:v>9.6100000000000005E-3</c:v>
                </c:pt>
                <c:pt idx="169">
                  <c:v>9.6089999999999995E-3</c:v>
                </c:pt>
                <c:pt idx="170">
                  <c:v>9.6270000000000001E-3</c:v>
                </c:pt>
                <c:pt idx="171">
                  <c:v>9.6410000000000003E-3</c:v>
                </c:pt>
                <c:pt idx="172">
                  <c:v>9.606E-3</c:v>
                </c:pt>
                <c:pt idx="173">
                  <c:v>9.5829999999999995E-3</c:v>
                </c:pt>
                <c:pt idx="174">
                  <c:v>9.5160000000000002E-3</c:v>
                </c:pt>
                <c:pt idx="175">
                  <c:v>9.5429999999999994E-3</c:v>
                </c:pt>
                <c:pt idx="176">
                  <c:v>9.4999999999999998E-3</c:v>
                </c:pt>
                <c:pt idx="177">
                  <c:v>9.5160000000000002E-3</c:v>
                </c:pt>
                <c:pt idx="178">
                  <c:v>9.4310000000000001E-3</c:v>
                </c:pt>
                <c:pt idx="179">
                  <c:v>9.4160000000000008E-3</c:v>
                </c:pt>
                <c:pt idx="180">
                  <c:v>9.3589999999999993E-3</c:v>
                </c:pt>
                <c:pt idx="181">
                  <c:v>9.3369999999999998E-3</c:v>
                </c:pt>
                <c:pt idx="182">
                  <c:v>9.3150000000000004E-3</c:v>
                </c:pt>
                <c:pt idx="183">
                  <c:v>9.3299999999999998E-3</c:v>
                </c:pt>
                <c:pt idx="184">
                  <c:v>9.3340000000000003E-3</c:v>
                </c:pt>
                <c:pt idx="185">
                  <c:v>9.2280000000000001E-3</c:v>
                </c:pt>
                <c:pt idx="186">
                  <c:v>9.2010000000000008E-3</c:v>
                </c:pt>
                <c:pt idx="187">
                  <c:v>9.1699999999999993E-3</c:v>
                </c:pt>
                <c:pt idx="188">
                  <c:v>9.1889999999999993E-3</c:v>
                </c:pt>
                <c:pt idx="189">
                  <c:v>9.1850000000000005E-3</c:v>
                </c:pt>
                <c:pt idx="190">
                  <c:v>9.1710000000000003E-3</c:v>
                </c:pt>
                <c:pt idx="191">
                  <c:v>9.195E-3</c:v>
                </c:pt>
                <c:pt idx="192">
                  <c:v>9.1500000000000001E-3</c:v>
                </c:pt>
                <c:pt idx="193">
                  <c:v>9.1330000000000005E-3</c:v>
                </c:pt>
                <c:pt idx="194">
                  <c:v>9.1199999999999996E-3</c:v>
                </c:pt>
                <c:pt idx="195">
                  <c:v>9.1839999999999995E-3</c:v>
                </c:pt>
                <c:pt idx="196">
                  <c:v>9.2230000000000003E-3</c:v>
                </c:pt>
                <c:pt idx="197">
                  <c:v>9.1090000000000008E-3</c:v>
                </c:pt>
                <c:pt idx="198">
                  <c:v>9.1929999999999998E-3</c:v>
                </c:pt>
                <c:pt idx="199">
                  <c:v>9.2569999999999996E-3</c:v>
                </c:pt>
                <c:pt idx="200">
                  <c:v>9.2519999999999998E-3</c:v>
                </c:pt>
                <c:pt idx="201">
                  <c:v>9.273E-3</c:v>
                </c:pt>
                <c:pt idx="202">
                  <c:v>9.2890000000000004E-3</c:v>
                </c:pt>
                <c:pt idx="203">
                  <c:v>9.3600000000000003E-3</c:v>
                </c:pt>
                <c:pt idx="204">
                  <c:v>9.3410000000000003E-3</c:v>
                </c:pt>
                <c:pt idx="205">
                  <c:v>9.4409999999999997E-3</c:v>
                </c:pt>
                <c:pt idx="206">
                  <c:v>9.4050000000000002E-3</c:v>
                </c:pt>
                <c:pt idx="207">
                  <c:v>9.3550000000000005E-3</c:v>
                </c:pt>
                <c:pt idx="208">
                  <c:v>9.3509999999999999E-3</c:v>
                </c:pt>
                <c:pt idx="209">
                  <c:v>9.3460000000000001E-3</c:v>
                </c:pt>
                <c:pt idx="210">
                  <c:v>9.3329999999999993E-3</c:v>
                </c:pt>
                <c:pt idx="211">
                  <c:v>9.2370000000000004E-3</c:v>
                </c:pt>
                <c:pt idx="212">
                  <c:v>9.2460000000000007E-3</c:v>
                </c:pt>
                <c:pt idx="213">
                  <c:v>9.2759999999999995E-3</c:v>
                </c:pt>
                <c:pt idx="214">
                  <c:v>9.247E-3</c:v>
                </c:pt>
                <c:pt idx="215">
                  <c:v>9.1819999999999992E-3</c:v>
                </c:pt>
                <c:pt idx="216">
                  <c:v>9.1570000000000002E-3</c:v>
                </c:pt>
                <c:pt idx="217">
                  <c:v>8.9009999999999992E-3</c:v>
                </c:pt>
                <c:pt idx="218">
                  <c:v>8.7679999999999998E-3</c:v>
                </c:pt>
                <c:pt idx="219">
                  <c:v>8.8020000000000008E-3</c:v>
                </c:pt>
                <c:pt idx="220">
                  <c:v>8.7209999999999996E-3</c:v>
                </c:pt>
                <c:pt idx="221">
                  <c:v>8.6809999999999995E-3</c:v>
                </c:pt>
                <c:pt idx="222">
                  <c:v>8.7240000000000009E-3</c:v>
                </c:pt>
                <c:pt idx="223">
                  <c:v>8.7060000000000002E-3</c:v>
                </c:pt>
                <c:pt idx="224">
                  <c:v>8.6350000000000003E-3</c:v>
                </c:pt>
                <c:pt idx="225">
                  <c:v>8.6599999999999993E-3</c:v>
                </c:pt>
                <c:pt idx="226">
                  <c:v>8.6390000000000008E-3</c:v>
                </c:pt>
                <c:pt idx="227">
                  <c:v>8.5979999999999997E-3</c:v>
                </c:pt>
                <c:pt idx="228">
                  <c:v>8.5769999999999996E-3</c:v>
                </c:pt>
                <c:pt idx="229">
                  <c:v>8.5579999999999996E-3</c:v>
                </c:pt>
                <c:pt idx="230">
                  <c:v>8.4759999999999992E-3</c:v>
                </c:pt>
                <c:pt idx="231">
                  <c:v>8.4580000000000002E-3</c:v>
                </c:pt>
                <c:pt idx="232">
                  <c:v>8.4880000000000008E-3</c:v>
                </c:pt>
                <c:pt idx="233">
                  <c:v>8.4550000000000007E-3</c:v>
                </c:pt>
                <c:pt idx="234">
                  <c:v>8.4770000000000002E-3</c:v>
                </c:pt>
                <c:pt idx="235">
                  <c:v>8.4930000000000005E-3</c:v>
                </c:pt>
                <c:pt idx="236">
                  <c:v>8.4950000000000008E-3</c:v>
                </c:pt>
                <c:pt idx="237">
                  <c:v>8.43E-3</c:v>
                </c:pt>
                <c:pt idx="238">
                  <c:v>8.4469999999999996E-3</c:v>
                </c:pt>
                <c:pt idx="239">
                  <c:v>8.3870000000000004E-3</c:v>
                </c:pt>
                <c:pt idx="240">
                  <c:v>8.3479999999999995E-3</c:v>
                </c:pt>
                <c:pt idx="241">
                  <c:v>8.3479999999999995E-3</c:v>
                </c:pt>
                <c:pt idx="242">
                  <c:v>8.2330000000000007E-3</c:v>
                </c:pt>
                <c:pt idx="243">
                  <c:v>8.286E-3</c:v>
                </c:pt>
                <c:pt idx="244">
                  <c:v>8.3540000000000003E-3</c:v>
                </c:pt>
                <c:pt idx="245">
                  <c:v>8.4869999999999998E-3</c:v>
                </c:pt>
                <c:pt idx="246">
                  <c:v>8.4279999999999997E-3</c:v>
                </c:pt>
                <c:pt idx="247">
                  <c:v>8.4169999999999991E-3</c:v>
                </c:pt>
                <c:pt idx="248">
                  <c:v>8.4849999999999995E-3</c:v>
                </c:pt>
                <c:pt idx="249">
                  <c:v>8.5909999999999997E-3</c:v>
                </c:pt>
                <c:pt idx="250">
                  <c:v>8.4279999999999997E-3</c:v>
                </c:pt>
                <c:pt idx="251">
                  <c:v>8.4139999999999996E-3</c:v>
                </c:pt>
                <c:pt idx="252">
                  <c:v>8.3700000000000007E-3</c:v>
                </c:pt>
                <c:pt idx="253">
                  <c:v>8.3300000000000006E-3</c:v>
                </c:pt>
                <c:pt idx="254">
                  <c:v>8.286E-3</c:v>
                </c:pt>
                <c:pt idx="255">
                  <c:v>8.3009999999999994E-3</c:v>
                </c:pt>
                <c:pt idx="256">
                  <c:v>8.3269999999999993E-3</c:v>
                </c:pt>
                <c:pt idx="257">
                  <c:v>8.3079999999999994E-3</c:v>
                </c:pt>
                <c:pt idx="258">
                  <c:v>8.2900000000000005E-3</c:v>
                </c:pt>
                <c:pt idx="259">
                  <c:v>8.3700000000000007E-3</c:v>
                </c:pt>
                <c:pt idx="260">
                  <c:v>8.3549999999999996E-3</c:v>
                </c:pt>
                <c:pt idx="261">
                  <c:v>8.3490000000000005E-3</c:v>
                </c:pt>
                <c:pt idx="262">
                  <c:v>8.3000000000000001E-3</c:v>
                </c:pt>
                <c:pt idx="263">
                  <c:v>8.3590000000000001E-3</c:v>
                </c:pt>
                <c:pt idx="264">
                  <c:v>8.4480000000000006E-3</c:v>
                </c:pt>
                <c:pt idx="265">
                  <c:v>8.3859999999999994E-3</c:v>
                </c:pt>
                <c:pt idx="266">
                  <c:v>8.3569999999999998E-3</c:v>
                </c:pt>
                <c:pt idx="267">
                  <c:v>8.4360000000000008E-3</c:v>
                </c:pt>
                <c:pt idx="268">
                  <c:v>8.4489999999999999E-3</c:v>
                </c:pt>
                <c:pt idx="269">
                  <c:v>8.4799999999999997E-3</c:v>
                </c:pt>
                <c:pt idx="270">
                  <c:v>8.5220000000000001E-3</c:v>
                </c:pt>
                <c:pt idx="271">
                  <c:v>8.6060000000000008E-3</c:v>
                </c:pt>
                <c:pt idx="272">
                  <c:v>8.5030000000000001E-3</c:v>
                </c:pt>
                <c:pt idx="273">
                  <c:v>8.5059999999999997E-3</c:v>
                </c:pt>
                <c:pt idx="274">
                  <c:v>8.4180000000000001E-3</c:v>
                </c:pt>
                <c:pt idx="275">
                  <c:v>8.4779999999999994E-3</c:v>
                </c:pt>
                <c:pt idx="276">
                  <c:v>8.4399999999999996E-3</c:v>
                </c:pt>
                <c:pt idx="277">
                  <c:v>8.4899999999999993E-3</c:v>
                </c:pt>
                <c:pt idx="278">
                  <c:v>8.4419999999999999E-3</c:v>
                </c:pt>
                <c:pt idx="279">
                  <c:v>8.4840000000000002E-3</c:v>
                </c:pt>
                <c:pt idx="280">
                  <c:v>8.5079999999999999E-3</c:v>
                </c:pt>
                <c:pt idx="281">
                  <c:v>8.4539999999999997E-3</c:v>
                </c:pt>
                <c:pt idx="282">
                  <c:v>8.5079999999999999E-3</c:v>
                </c:pt>
                <c:pt idx="283">
                  <c:v>8.5009999999999999E-3</c:v>
                </c:pt>
                <c:pt idx="284">
                  <c:v>8.5070000000000007E-3</c:v>
                </c:pt>
                <c:pt idx="285">
                  <c:v>8.5269999999999999E-3</c:v>
                </c:pt>
                <c:pt idx="286">
                  <c:v>8.5089999999999992E-3</c:v>
                </c:pt>
                <c:pt idx="287">
                  <c:v>8.3960000000000007E-3</c:v>
                </c:pt>
                <c:pt idx="288">
                  <c:v>8.4290000000000007E-3</c:v>
                </c:pt>
                <c:pt idx="289">
                  <c:v>8.3730000000000002E-3</c:v>
                </c:pt>
                <c:pt idx="290">
                  <c:v>8.3009999999999994E-3</c:v>
                </c:pt>
                <c:pt idx="291">
                  <c:v>8.3990000000000002E-3</c:v>
                </c:pt>
                <c:pt idx="292">
                  <c:v>8.4169999999999991E-3</c:v>
                </c:pt>
                <c:pt idx="293">
                  <c:v>8.4399999999999996E-3</c:v>
                </c:pt>
                <c:pt idx="294">
                  <c:v>8.3850000000000001E-3</c:v>
                </c:pt>
                <c:pt idx="295">
                  <c:v>8.4180000000000001E-3</c:v>
                </c:pt>
                <c:pt idx="296">
                  <c:v>8.4069999999999995E-3</c:v>
                </c:pt>
                <c:pt idx="297">
                  <c:v>8.4030000000000007E-3</c:v>
                </c:pt>
                <c:pt idx="298">
                  <c:v>8.4169999999999991E-3</c:v>
                </c:pt>
                <c:pt idx="299">
                  <c:v>8.4049999999999993E-3</c:v>
                </c:pt>
                <c:pt idx="300">
                  <c:v>8.4130000000000003E-3</c:v>
                </c:pt>
                <c:pt idx="301">
                  <c:v>8.3739999999999995E-3</c:v>
                </c:pt>
                <c:pt idx="302">
                  <c:v>8.3599999999999994E-3</c:v>
                </c:pt>
                <c:pt idx="303">
                  <c:v>8.3239999999999998E-3</c:v>
                </c:pt>
                <c:pt idx="304">
                  <c:v>8.352E-3</c:v>
                </c:pt>
                <c:pt idx="305">
                  <c:v>8.3549999999999996E-3</c:v>
                </c:pt>
                <c:pt idx="306">
                  <c:v>8.3250000000000008E-3</c:v>
                </c:pt>
                <c:pt idx="307">
                  <c:v>8.2769999999999996E-3</c:v>
                </c:pt>
                <c:pt idx="308">
                  <c:v>8.2539999999999992E-3</c:v>
                </c:pt>
                <c:pt idx="309">
                  <c:v>8.2550000000000002E-3</c:v>
                </c:pt>
                <c:pt idx="310">
                  <c:v>8.2330000000000007E-3</c:v>
                </c:pt>
                <c:pt idx="311">
                  <c:v>8.2450000000000006E-3</c:v>
                </c:pt>
                <c:pt idx="312">
                  <c:v>8.2380000000000005E-3</c:v>
                </c:pt>
                <c:pt idx="313">
                  <c:v>8.2410000000000001E-3</c:v>
                </c:pt>
                <c:pt idx="314">
                  <c:v>8.2389999999999998E-3</c:v>
                </c:pt>
                <c:pt idx="315">
                  <c:v>8.3250000000000008E-3</c:v>
                </c:pt>
                <c:pt idx="316">
                  <c:v>8.2799999999999992E-3</c:v>
                </c:pt>
                <c:pt idx="317">
                  <c:v>8.3289999999999996E-3</c:v>
                </c:pt>
                <c:pt idx="318">
                  <c:v>8.3529999999999993E-3</c:v>
                </c:pt>
                <c:pt idx="319">
                  <c:v>8.3499999999999998E-3</c:v>
                </c:pt>
                <c:pt idx="320">
                  <c:v>8.3689999999999997E-3</c:v>
                </c:pt>
                <c:pt idx="321">
                  <c:v>8.3899999999999999E-3</c:v>
                </c:pt>
                <c:pt idx="322">
                  <c:v>8.3940000000000004E-3</c:v>
                </c:pt>
                <c:pt idx="323">
                  <c:v>8.3280000000000003E-3</c:v>
                </c:pt>
                <c:pt idx="324">
                  <c:v>8.3239999999999998E-3</c:v>
                </c:pt>
                <c:pt idx="325">
                  <c:v>8.3499999999999998E-3</c:v>
                </c:pt>
                <c:pt idx="326">
                  <c:v>8.3529999999999993E-3</c:v>
                </c:pt>
                <c:pt idx="327">
                  <c:v>8.4049999999999993E-3</c:v>
                </c:pt>
                <c:pt idx="328">
                  <c:v>8.3649999999999992E-3</c:v>
                </c:pt>
                <c:pt idx="329">
                  <c:v>8.3149999999999995E-3</c:v>
                </c:pt>
                <c:pt idx="330">
                  <c:v>8.3239999999999998E-3</c:v>
                </c:pt>
                <c:pt idx="331">
                  <c:v>8.2939999999999993E-3</c:v>
                </c:pt>
                <c:pt idx="332">
                  <c:v>8.3199999999999993E-3</c:v>
                </c:pt>
                <c:pt idx="333">
                  <c:v>8.3250000000000008E-3</c:v>
                </c:pt>
                <c:pt idx="334">
                  <c:v>8.3750000000000005E-3</c:v>
                </c:pt>
                <c:pt idx="335">
                  <c:v>8.3940000000000004E-3</c:v>
                </c:pt>
                <c:pt idx="336">
                  <c:v>8.404E-3</c:v>
                </c:pt>
                <c:pt idx="337">
                  <c:v>8.4080000000000005E-3</c:v>
                </c:pt>
                <c:pt idx="338">
                  <c:v>8.3899999999999999E-3</c:v>
                </c:pt>
                <c:pt idx="339">
                  <c:v>8.3560000000000006E-3</c:v>
                </c:pt>
                <c:pt idx="340">
                  <c:v>8.3400000000000002E-3</c:v>
                </c:pt>
                <c:pt idx="341">
                  <c:v>8.3619999999999996E-3</c:v>
                </c:pt>
                <c:pt idx="342">
                  <c:v>8.4049999999999993E-3</c:v>
                </c:pt>
                <c:pt idx="343">
                  <c:v>8.3999999999999995E-3</c:v>
                </c:pt>
                <c:pt idx="344">
                  <c:v>8.4130000000000003E-3</c:v>
                </c:pt>
                <c:pt idx="345">
                  <c:v>8.4019999999999997E-3</c:v>
                </c:pt>
                <c:pt idx="346">
                  <c:v>8.3770000000000008E-3</c:v>
                </c:pt>
                <c:pt idx="347">
                  <c:v>8.3199999999999993E-3</c:v>
                </c:pt>
                <c:pt idx="348">
                  <c:v>8.3239999999999998E-3</c:v>
                </c:pt>
                <c:pt idx="349">
                  <c:v>8.3429999999999997E-3</c:v>
                </c:pt>
                <c:pt idx="350">
                  <c:v>8.371E-3</c:v>
                </c:pt>
                <c:pt idx="351">
                  <c:v>8.3510000000000008E-3</c:v>
                </c:pt>
                <c:pt idx="352">
                  <c:v>8.3479999999999995E-3</c:v>
                </c:pt>
                <c:pt idx="353">
                  <c:v>8.3280000000000003E-3</c:v>
                </c:pt>
                <c:pt idx="354">
                  <c:v>8.3429999999999997E-3</c:v>
                </c:pt>
                <c:pt idx="355">
                  <c:v>8.3929999999999994E-3</c:v>
                </c:pt>
                <c:pt idx="356">
                  <c:v>8.3909999999999992E-3</c:v>
                </c:pt>
                <c:pt idx="357">
                  <c:v>8.3820000000000006E-3</c:v>
                </c:pt>
                <c:pt idx="358">
                  <c:v>8.3350000000000004E-3</c:v>
                </c:pt>
                <c:pt idx="359">
                  <c:v>8.286E-3</c:v>
                </c:pt>
                <c:pt idx="360">
                  <c:v>8.2400000000000008E-3</c:v>
                </c:pt>
                <c:pt idx="361">
                  <c:v>8.2629999999999995E-3</c:v>
                </c:pt>
                <c:pt idx="362">
                  <c:v>8.2269999999999999E-3</c:v>
                </c:pt>
                <c:pt idx="363">
                  <c:v>8.2260000000000007E-3</c:v>
                </c:pt>
                <c:pt idx="364">
                  <c:v>8.1220000000000007E-3</c:v>
                </c:pt>
                <c:pt idx="365">
                  <c:v>8.0859999999999994E-3</c:v>
                </c:pt>
                <c:pt idx="366">
                  <c:v>8.0669999999999995E-3</c:v>
                </c:pt>
                <c:pt idx="367">
                  <c:v>8.0549999999999997E-3</c:v>
                </c:pt>
                <c:pt idx="368">
                  <c:v>8.0140000000000003E-3</c:v>
                </c:pt>
                <c:pt idx="369">
                  <c:v>8.0569999999999999E-3</c:v>
                </c:pt>
                <c:pt idx="370">
                  <c:v>8.0499999999999999E-3</c:v>
                </c:pt>
                <c:pt idx="371">
                  <c:v>8.0409999999999995E-3</c:v>
                </c:pt>
                <c:pt idx="372">
                  <c:v>7.9609999999999993E-3</c:v>
                </c:pt>
                <c:pt idx="373">
                  <c:v>8.0330000000000002E-3</c:v>
                </c:pt>
                <c:pt idx="374">
                  <c:v>8.0420000000000005E-3</c:v>
                </c:pt>
                <c:pt idx="375">
                  <c:v>8.1510000000000003E-3</c:v>
                </c:pt>
                <c:pt idx="376">
                  <c:v>8.1019999999999998E-3</c:v>
                </c:pt>
                <c:pt idx="377">
                  <c:v>8.1040000000000001E-3</c:v>
                </c:pt>
                <c:pt idx="378">
                  <c:v>8.1040000000000001E-3</c:v>
                </c:pt>
                <c:pt idx="379">
                  <c:v>8.1060000000000004E-3</c:v>
                </c:pt>
                <c:pt idx="380">
                  <c:v>8.1019999999999998E-3</c:v>
                </c:pt>
                <c:pt idx="381">
                  <c:v>8.1329999999999996E-3</c:v>
                </c:pt>
                <c:pt idx="382">
                  <c:v>8.1519999999999995E-3</c:v>
                </c:pt>
                <c:pt idx="383">
                  <c:v>8.1060000000000004E-3</c:v>
                </c:pt>
                <c:pt idx="384">
                  <c:v>8.0680000000000005E-3</c:v>
                </c:pt>
                <c:pt idx="385">
                  <c:v>8.0739999999999996E-3</c:v>
                </c:pt>
                <c:pt idx="386">
                  <c:v>8.0890000000000007E-3</c:v>
                </c:pt>
                <c:pt idx="387">
                  <c:v>8.0739999999999996E-3</c:v>
                </c:pt>
                <c:pt idx="388">
                  <c:v>8.1600000000000006E-3</c:v>
                </c:pt>
                <c:pt idx="389">
                  <c:v>8.1630000000000001E-3</c:v>
                </c:pt>
                <c:pt idx="390">
                  <c:v>8.1189999999999995E-3</c:v>
                </c:pt>
                <c:pt idx="391">
                  <c:v>8.1259999999999995E-3</c:v>
                </c:pt>
                <c:pt idx="392">
                  <c:v>8.1410000000000007E-3</c:v>
                </c:pt>
                <c:pt idx="393">
                  <c:v>8.1589999999999996E-3</c:v>
                </c:pt>
                <c:pt idx="394">
                  <c:v>8.1609999999999999E-3</c:v>
                </c:pt>
                <c:pt idx="395">
                  <c:v>8.2850000000000007E-3</c:v>
                </c:pt>
                <c:pt idx="396">
                  <c:v>8.2419999999999993E-3</c:v>
                </c:pt>
                <c:pt idx="397">
                  <c:v>8.1440000000000002E-3</c:v>
                </c:pt>
                <c:pt idx="398">
                  <c:v>8.1010000000000006E-3</c:v>
                </c:pt>
                <c:pt idx="399">
                  <c:v>8.1049999999999994E-3</c:v>
                </c:pt>
                <c:pt idx="400">
                  <c:v>8.0780000000000001E-3</c:v>
                </c:pt>
                <c:pt idx="401">
                  <c:v>8.0549999999999997E-3</c:v>
                </c:pt>
                <c:pt idx="402">
                  <c:v>8.0610000000000005E-3</c:v>
                </c:pt>
                <c:pt idx="403">
                  <c:v>8.0470000000000003E-3</c:v>
                </c:pt>
                <c:pt idx="404">
                  <c:v>8.071E-3</c:v>
                </c:pt>
                <c:pt idx="405">
                  <c:v>8.0669999999999995E-3</c:v>
                </c:pt>
                <c:pt idx="406">
                  <c:v>8.071E-3</c:v>
                </c:pt>
                <c:pt idx="407">
                  <c:v>8.0770000000000008E-3</c:v>
                </c:pt>
                <c:pt idx="408">
                  <c:v>8.1139999999999997E-3</c:v>
                </c:pt>
                <c:pt idx="409">
                  <c:v>8.0940000000000005E-3</c:v>
                </c:pt>
                <c:pt idx="410">
                  <c:v>8.0680000000000005E-3</c:v>
                </c:pt>
                <c:pt idx="411">
                  <c:v>8.0549999999999997E-3</c:v>
                </c:pt>
                <c:pt idx="412">
                  <c:v>8.0730000000000003E-3</c:v>
                </c:pt>
                <c:pt idx="413">
                  <c:v>8.0619999999999997E-3</c:v>
                </c:pt>
                <c:pt idx="414">
                  <c:v>8.0400000000000003E-3</c:v>
                </c:pt>
                <c:pt idx="415">
                  <c:v>8.0079999999999995E-3</c:v>
                </c:pt>
                <c:pt idx="416">
                  <c:v>8.0169999999999998E-3</c:v>
                </c:pt>
                <c:pt idx="417">
                  <c:v>8.0490000000000006E-3</c:v>
                </c:pt>
                <c:pt idx="418">
                  <c:v>8.0239999999999999E-3</c:v>
                </c:pt>
                <c:pt idx="419">
                  <c:v>7.9930000000000001E-3</c:v>
                </c:pt>
                <c:pt idx="420">
                  <c:v>8.0510000000000009E-3</c:v>
                </c:pt>
                <c:pt idx="421">
                  <c:v>8.0370000000000007E-3</c:v>
                </c:pt>
                <c:pt idx="422">
                  <c:v>8.0440000000000008E-3</c:v>
                </c:pt>
                <c:pt idx="423">
                  <c:v>8.0389999999999993E-3</c:v>
                </c:pt>
                <c:pt idx="424">
                  <c:v>8.038E-3</c:v>
                </c:pt>
                <c:pt idx="425">
                  <c:v>8.0770000000000008E-3</c:v>
                </c:pt>
                <c:pt idx="426">
                  <c:v>8.1030000000000008E-3</c:v>
                </c:pt>
                <c:pt idx="427">
                  <c:v>8.1930000000000006E-3</c:v>
                </c:pt>
                <c:pt idx="428">
                  <c:v>8.4440000000000001E-3</c:v>
                </c:pt>
                <c:pt idx="429">
                  <c:v>8.4119999999999993E-3</c:v>
                </c:pt>
                <c:pt idx="430">
                  <c:v>8.3379999999999999E-3</c:v>
                </c:pt>
                <c:pt idx="431">
                  <c:v>8.2620000000000002E-3</c:v>
                </c:pt>
                <c:pt idx="432">
                  <c:v>8.2159999999999993E-3</c:v>
                </c:pt>
                <c:pt idx="433">
                  <c:v>8.2489999999999994E-3</c:v>
                </c:pt>
                <c:pt idx="434">
                  <c:v>8.3770000000000008E-3</c:v>
                </c:pt>
                <c:pt idx="435">
                  <c:v>8.3099999999999997E-3</c:v>
                </c:pt>
                <c:pt idx="436">
                  <c:v>8.3289999999999996E-3</c:v>
                </c:pt>
                <c:pt idx="437">
                  <c:v>8.4010000000000005E-3</c:v>
                </c:pt>
                <c:pt idx="438">
                  <c:v>8.3840000000000008E-3</c:v>
                </c:pt>
                <c:pt idx="439">
                  <c:v>8.3459999999999993E-3</c:v>
                </c:pt>
                <c:pt idx="440">
                  <c:v>8.2970000000000006E-3</c:v>
                </c:pt>
                <c:pt idx="441">
                  <c:v>8.2900000000000005E-3</c:v>
                </c:pt>
                <c:pt idx="442">
                  <c:v>8.293E-3</c:v>
                </c:pt>
                <c:pt idx="443">
                  <c:v>8.3169999999999997E-3</c:v>
                </c:pt>
                <c:pt idx="444">
                  <c:v>8.3040000000000006E-3</c:v>
                </c:pt>
                <c:pt idx="445">
                  <c:v>8.2939999999999993E-3</c:v>
                </c:pt>
                <c:pt idx="446">
                  <c:v>8.3330000000000001E-3</c:v>
                </c:pt>
                <c:pt idx="447">
                  <c:v>8.3350000000000004E-3</c:v>
                </c:pt>
                <c:pt idx="448">
                  <c:v>8.2950000000000003E-3</c:v>
                </c:pt>
                <c:pt idx="449">
                  <c:v>8.3230000000000005E-3</c:v>
                </c:pt>
                <c:pt idx="450">
                  <c:v>8.3160000000000005E-3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89024"/>
        <c:axId val="175490560"/>
      </c:lineChart>
      <c:lineChart>
        <c:grouping val="standard"/>
        <c:varyColors val="0"/>
        <c:ser>
          <c:idx val="0"/>
          <c:order val="0"/>
          <c:tx>
            <c:strRef>
              <c:f>Sheet1!$K$6</c:f>
              <c:strCache>
                <c:ptCount val="1"/>
                <c:pt idx="0">
                  <c:v>EURUSD - rhs</c:v>
                </c:pt>
              </c:strCache>
            </c:strRef>
          </c:tx>
          <c:spPr>
            <a:ln w="2540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numRef>
              <c:f>Sheet1!$J$7:$J$457</c:f>
              <c:numCache>
                <c:formatCode>m/d/yyyy</c:formatCode>
                <c:ptCount val="451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41645</c:v>
                </c:pt>
                <c:pt idx="4">
                  <c:v>41646</c:v>
                </c:pt>
                <c:pt idx="5">
                  <c:v>41647</c:v>
                </c:pt>
                <c:pt idx="6">
                  <c:v>41648</c:v>
                </c:pt>
                <c:pt idx="7">
                  <c:v>41649</c:v>
                </c:pt>
                <c:pt idx="8">
                  <c:v>41652</c:v>
                </c:pt>
                <c:pt idx="9">
                  <c:v>41653</c:v>
                </c:pt>
                <c:pt idx="10">
                  <c:v>41654</c:v>
                </c:pt>
                <c:pt idx="11">
                  <c:v>41655</c:v>
                </c:pt>
                <c:pt idx="12">
                  <c:v>41656</c:v>
                </c:pt>
                <c:pt idx="13">
                  <c:v>41659</c:v>
                </c:pt>
                <c:pt idx="14">
                  <c:v>41660</c:v>
                </c:pt>
                <c:pt idx="15">
                  <c:v>41661</c:v>
                </c:pt>
                <c:pt idx="16">
                  <c:v>41662</c:v>
                </c:pt>
                <c:pt idx="17">
                  <c:v>41663</c:v>
                </c:pt>
                <c:pt idx="18">
                  <c:v>41666</c:v>
                </c:pt>
                <c:pt idx="19">
                  <c:v>41667</c:v>
                </c:pt>
                <c:pt idx="20">
                  <c:v>41668</c:v>
                </c:pt>
                <c:pt idx="21">
                  <c:v>41669</c:v>
                </c:pt>
                <c:pt idx="22">
                  <c:v>41670</c:v>
                </c:pt>
                <c:pt idx="23">
                  <c:v>41673</c:v>
                </c:pt>
                <c:pt idx="24">
                  <c:v>41674</c:v>
                </c:pt>
                <c:pt idx="25">
                  <c:v>41675</c:v>
                </c:pt>
                <c:pt idx="26">
                  <c:v>41676</c:v>
                </c:pt>
                <c:pt idx="27">
                  <c:v>41677</c:v>
                </c:pt>
                <c:pt idx="28">
                  <c:v>41680</c:v>
                </c:pt>
                <c:pt idx="29">
                  <c:v>41681</c:v>
                </c:pt>
                <c:pt idx="30">
                  <c:v>41682</c:v>
                </c:pt>
                <c:pt idx="31">
                  <c:v>41683</c:v>
                </c:pt>
                <c:pt idx="32">
                  <c:v>41684</c:v>
                </c:pt>
                <c:pt idx="33">
                  <c:v>41687</c:v>
                </c:pt>
                <c:pt idx="34">
                  <c:v>41688</c:v>
                </c:pt>
                <c:pt idx="35">
                  <c:v>41689</c:v>
                </c:pt>
                <c:pt idx="36">
                  <c:v>41690</c:v>
                </c:pt>
                <c:pt idx="37">
                  <c:v>41691</c:v>
                </c:pt>
                <c:pt idx="38">
                  <c:v>41694</c:v>
                </c:pt>
                <c:pt idx="39">
                  <c:v>41695</c:v>
                </c:pt>
                <c:pt idx="40">
                  <c:v>41696</c:v>
                </c:pt>
                <c:pt idx="41">
                  <c:v>41697</c:v>
                </c:pt>
                <c:pt idx="42">
                  <c:v>41698</c:v>
                </c:pt>
                <c:pt idx="43">
                  <c:v>41701</c:v>
                </c:pt>
                <c:pt idx="44">
                  <c:v>41702</c:v>
                </c:pt>
                <c:pt idx="45">
                  <c:v>41703</c:v>
                </c:pt>
                <c:pt idx="46">
                  <c:v>41704</c:v>
                </c:pt>
                <c:pt idx="47">
                  <c:v>41705</c:v>
                </c:pt>
                <c:pt idx="48">
                  <c:v>41708</c:v>
                </c:pt>
                <c:pt idx="49">
                  <c:v>41709</c:v>
                </c:pt>
                <c:pt idx="50">
                  <c:v>41710</c:v>
                </c:pt>
                <c:pt idx="51">
                  <c:v>41711</c:v>
                </c:pt>
                <c:pt idx="52">
                  <c:v>41712</c:v>
                </c:pt>
                <c:pt idx="53">
                  <c:v>41715</c:v>
                </c:pt>
                <c:pt idx="54">
                  <c:v>41716</c:v>
                </c:pt>
                <c:pt idx="55">
                  <c:v>41717</c:v>
                </c:pt>
                <c:pt idx="56">
                  <c:v>41718</c:v>
                </c:pt>
                <c:pt idx="57">
                  <c:v>41719</c:v>
                </c:pt>
                <c:pt idx="58">
                  <c:v>41722</c:v>
                </c:pt>
                <c:pt idx="59">
                  <c:v>41723</c:v>
                </c:pt>
                <c:pt idx="60">
                  <c:v>41724</c:v>
                </c:pt>
                <c:pt idx="61">
                  <c:v>41725</c:v>
                </c:pt>
                <c:pt idx="62">
                  <c:v>41726</c:v>
                </c:pt>
                <c:pt idx="63">
                  <c:v>41729</c:v>
                </c:pt>
                <c:pt idx="64">
                  <c:v>41730</c:v>
                </c:pt>
                <c:pt idx="65">
                  <c:v>41731</c:v>
                </c:pt>
                <c:pt idx="66">
                  <c:v>41732</c:v>
                </c:pt>
                <c:pt idx="67">
                  <c:v>41733</c:v>
                </c:pt>
                <c:pt idx="68">
                  <c:v>41736</c:v>
                </c:pt>
                <c:pt idx="69">
                  <c:v>41737</c:v>
                </c:pt>
                <c:pt idx="70">
                  <c:v>41738</c:v>
                </c:pt>
                <c:pt idx="71">
                  <c:v>41739</c:v>
                </c:pt>
                <c:pt idx="72">
                  <c:v>41740</c:v>
                </c:pt>
                <c:pt idx="73">
                  <c:v>41743</c:v>
                </c:pt>
                <c:pt idx="74">
                  <c:v>41744</c:v>
                </c:pt>
                <c:pt idx="75">
                  <c:v>41745</c:v>
                </c:pt>
                <c:pt idx="76">
                  <c:v>41746</c:v>
                </c:pt>
                <c:pt idx="77">
                  <c:v>41747</c:v>
                </c:pt>
                <c:pt idx="78">
                  <c:v>41750</c:v>
                </c:pt>
                <c:pt idx="79">
                  <c:v>41751</c:v>
                </c:pt>
                <c:pt idx="80">
                  <c:v>41752</c:v>
                </c:pt>
                <c:pt idx="81">
                  <c:v>41753</c:v>
                </c:pt>
                <c:pt idx="82">
                  <c:v>41754</c:v>
                </c:pt>
                <c:pt idx="83">
                  <c:v>41757</c:v>
                </c:pt>
                <c:pt idx="84">
                  <c:v>41758</c:v>
                </c:pt>
                <c:pt idx="85">
                  <c:v>41759</c:v>
                </c:pt>
                <c:pt idx="86">
                  <c:v>41760</c:v>
                </c:pt>
                <c:pt idx="87">
                  <c:v>41761</c:v>
                </c:pt>
                <c:pt idx="88">
                  <c:v>41764</c:v>
                </c:pt>
                <c:pt idx="89">
                  <c:v>41765</c:v>
                </c:pt>
                <c:pt idx="90">
                  <c:v>41766</c:v>
                </c:pt>
                <c:pt idx="91">
                  <c:v>41767</c:v>
                </c:pt>
                <c:pt idx="92">
                  <c:v>41768</c:v>
                </c:pt>
                <c:pt idx="93">
                  <c:v>41771</c:v>
                </c:pt>
                <c:pt idx="94">
                  <c:v>41772</c:v>
                </c:pt>
                <c:pt idx="95">
                  <c:v>41773</c:v>
                </c:pt>
                <c:pt idx="96">
                  <c:v>41774</c:v>
                </c:pt>
                <c:pt idx="97">
                  <c:v>41775</c:v>
                </c:pt>
                <c:pt idx="98">
                  <c:v>41778</c:v>
                </c:pt>
                <c:pt idx="99">
                  <c:v>41779</c:v>
                </c:pt>
                <c:pt idx="100">
                  <c:v>41780</c:v>
                </c:pt>
                <c:pt idx="101">
                  <c:v>41781</c:v>
                </c:pt>
                <c:pt idx="102">
                  <c:v>41782</c:v>
                </c:pt>
                <c:pt idx="103">
                  <c:v>41785</c:v>
                </c:pt>
                <c:pt idx="104">
                  <c:v>41786</c:v>
                </c:pt>
                <c:pt idx="105">
                  <c:v>41787</c:v>
                </c:pt>
                <c:pt idx="106">
                  <c:v>41788</c:v>
                </c:pt>
                <c:pt idx="107">
                  <c:v>41789</c:v>
                </c:pt>
                <c:pt idx="108">
                  <c:v>41792</c:v>
                </c:pt>
                <c:pt idx="109">
                  <c:v>41793</c:v>
                </c:pt>
                <c:pt idx="110">
                  <c:v>41794</c:v>
                </c:pt>
                <c:pt idx="111">
                  <c:v>41795</c:v>
                </c:pt>
                <c:pt idx="112">
                  <c:v>41796</c:v>
                </c:pt>
                <c:pt idx="113">
                  <c:v>41799</c:v>
                </c:pt>
                <c:pt idx="114">
                  <c:v>41800</c:v>
                </c:pt>
                <c:pt idx="115">
                  <c:v>41801</c:v>
                </c:pt>
                <c:pt idx="116">
                  <c:v>41802</c:v>
                </c:pt>
                <c:pt idx="117">
                  <c:v>41803</c:v>
                </c:pt>
                <c:pt idx="118">
                  <c:v>41806</c:v>
                </c:pt>
                <c:pt idx="119">
                  <c:v>41807</c:v>
                </c:pt>
                <c:pt idx="120">
                  <c:v>41808</c:v>
                </c:pt>
                <c:pt idx="121">
                  <c:v>41809</c:v>
                </c:pt>
                <c:pt idx="122">
                  <c:v>41810</c:v>
                </c:pt>
                <c:pt idx="123">
                  <c:v>41813</c:v>
                </c:pt>
                <c:pt idx="124">
                  <c:v>41814</c:v>
                </c:pt>
                <c:pt idx="125">
                  <c:v>41815</c:v>
                </c:pt>
                <c:pt idx="126">
                  <c:v>41816</c:v>
                </c:pt>
                <c:pt idx="127">
                  <c:v>41817</c:v>
                </c:pt>
                <c:pt idx="128">
                  <c:v>41820</c:v>
                </c:pt>
                <c:pt idx="129">
                  <c:v>41821</c:v>
                </c:pt>
                <c:pt idx="130">
                  <c:v>41822</c:v>
                </c:pt>
                <c:pt idx="131">
                  <c:v>41823</c:v>
                </c:pt>
                <c:pt idx="132">
                  <c:v>41824</c:v>
                </c:pt>
                <c:pt idx="133">
                  <c:v>41827</c:v>
                </c:pt>
                <c:pt idx="134">
                  <c:v>41828</c:v>
                </c:pt>
                <c:pt idx="135">
                  <c:v>41829</c:v>
                </c:pt>
                <c:pt idx="136">
                  <c:v>41830</c:v>
                </c:pt>
                <c:pt idx="137">
                  <c:v>41831</c:v>
                </c:pt>
                <c:pt idx="138">
                  <c:v>41834</c:v>
                </c:pt>
                <c:pt idx="139">
                  <c:v>41835</c:v>
                </c:pt>
                <c:pt idx="140">
                  <c:v>41836</c:v>
                </c:pt>
                <c:pt idx="141">
                  <c:v>41837</c:v>
                </c:pt>
                <c:pt idx="142">
                  <c:v>41838</c:v>
                </c:pt>
                <c:pt idx="143">
                  <c:v>41841</c:v>
                </c:pt>
                <c:pt idx="144">
                  <c:v>41842</c:v>
                </c:pt>
                <c:pt idx="145">
                  <c:v>41843</c:v>
                </c:pt>
                <c:pt idx="146">
                  <c:v>41844</c:v>
                </c:pt>
                <c:pt idx="147">
                  <c:v>41845</c:v>
                </c:pt>
                <c:pt idx="148">
                  <c:v>41848</c:v>
                </c:pt>
                <c:pt idx="149">
                  <c:v>41849</c:v>
                </c:pt>
                <c:pt idx="150">
                  <c:v>41850</c:v>
                </c:pt>
                <c:pt idx="151">
                  <c:v>41851</c:v>
                </c:pt>
                <c:pt idx="152">
                  <c:v>41852</c:v>
                </c:pt>
                <c:pt idx="153">
                  <c:v>41855</c:v>
                </c:pt>
                <c:pt idx="154">
                  <c:v>41856</c:v>
                </c:pt>
                <c:pt idx="155">
                  <c:v>41857</c:v>
                </c:pt>
                <c:pt idx="156">
                  <c:v>41858</c:v>
                </c:pt>
                <c:pt idx="157">
                  <c:v>41859</c:v>
                </c:pt>
                <c:pt idx="158">
                  <c:v>41862</c:v>
                </c:pt>
                <c:pt idx="159">
                  <c:v>41863</c:v>
                </c:pt>
                <c:pt idx="160">
                  <c:v>41864</c:v>
                </c:pt>
                <c:pt idx="161">
                  <c:v>41865</c:v>
                </c:pt>
                <c:pt idx="162">
                  <c:v>41866</c:v>
                </c:pt>
                <c:pt idx="163">
                  <c:v>41869</c:v>
                </c:pt>
                <c:pt idx="164">
                  <c:v>41870</c:v>
                </c:pt>
                <c:pt idx="165">
                  <c:v>41871</c:v>
                </c:pt>
                <c:pt idx="166">
                  <c:v>41872</c:v>
                </c:pt>
                <c:pt idx="167">
                  <c:v>41873</c:v>
                </c:pt>
                <c:pt idx="168">
                  <c:v>41876</c:v>
                </c:pt>
                <c:pt idx="169">
                  <c:v>41877</c:v>
                </c:pt>
                <c:pt idx="170">
                  <c:v>41878</c:v>
                </c:pt>
                <c:pt idx="171">
                  <c:v>41879</c:v>
                </c:pt>
                <c:pt idx="172">
                  <c:v>41880</c:v>
                </c:pt>
                <c:pt idx="173">
                  <c:v>41883</c:v>
                </c:pt>
                <c:pt idx="174">
                  <c:v>41884</c:v>
                </c:pt>
                <c:pt idx="175">
                  <c:v>41885</c:v>
                </c:pt>
                <c:pt idx="176">
                  <c:v>41886</c:v>
                </c:pt>
                <c:pt idx="177">
                  <c:v>41887</c:v>
                </c:pt>
                <c:pt idx="178">
                  <c:v>41890</c:v>
                </c:pt>
                <c:pt idx="179">
                  <c:v>41891</c:v>
                </c:pt>
                <c:pt idx="180">
                  <c:v>41892</c:v>
                </c:pt>
                <c:pt idx="181">
                  <c:v>41893</c:v>
                </c:pt>
                <c:pt idx="182">
                  <c:v>41894</c:v>
                </c:pt>
                <c:pt idx="183">
                  <c:v>41897</c:v>
                </c:pt>
                <c:pt idx="184">
                  <c:v>41898</c:v>
                </c:pt>
                <c:pt idx="185">
                  <c:v>41899</c:v>
                </c:pt>
                <c:pt idx="186">
                  <c:v>41900</c:v>
                </c:pt>
                <c:pt idx="187">
                  <c:v>41901</c:v>
                </c:pt>
                <c:pt idx="188">
                  <c:v>41904</c:v>
                </c:pt>
                <c:pt idx="189">
                  <c:v>41905</c:v>
                </c:pt>
                <c:pt idx="190">
                  <c:v>41906</c:v>
                </c:pt>
                <c:pt idx="191">
                  <c:v>41907</c:v>
                </c:pt>
                <c:pt idx="192">
                  <c:v>41908</c:v>
                </c:pt>
                <c:pt idx="193">
                  <c:v>41911</c:v>
                </c:pt>
                <c:pt idx="194">
                  <c:v>41912</c:v>
                </c:pt>
                <c:pt idx="195">
                  <c:v>41913</c:v>
                </c:pt>
                <c:pt idx="196">
                  <c:v>41914</c:v>
                </c:pt>
                <c:pt idx="197">
                  <c:v>41915</c:v>
                </c:pt>
                <c:pt idx="198">
                  <c:v>41918</c:v>
                </c:pt>
                <c:pt idx="199">
                  <c:v>41919</c:v>
                </c:pt>
                <c:pt idx="200">
                  <c:v>41920</c:v>
                </c:pt>
                <c:pt idx="201">
                  <c:v>41921</c:v>
                </c:pt>
                <c:pt idx="202">
                  <c:v>41922</c:v>
                </c:pt>
                <c:pt idx="203">
                  <c:v>41925</c:v>
                </c:pt>
                <c:pt idx="204">
                  <c:v>41926</c:v>
                </c:pt>
                <c:pt idx="205">
                  <c:v>41927</c:v>
                </c:pt>
                <c:pt idx="206">
                  <c:v>41928</c:v>
                </c:pt>
                <c:pt idx="207">
                  <c:v>41929</c:v>
                </c:pt>
                <c:pt idx="208">
                  <c:v>41932</c:v>
                </c:pt>
                <c:pt idx="209">
                  <c:v>41933</c:v>
                </c:pt>
                <c:pt idx="210">
                  <c:v>41934</c:v>
                </c:pt>
                <c:pt idx="211">
                  <c:v>41935</c:v>
                </c:pt>
                <c:pt idx="212">
                  <c:v>41936</c:v>
                </c:pt>
                <c:pt idx="213">
                  <c:v>41939</c:v>
                </c:pt>
                <c:pt idx="214">
                  <c:v>41940</c:v>
                </c:pt>
                <c:pt idx="215">
                  <c:v>41941</c:v>
                </c:pt>
                <c:pt idx="216">
                  <c:v>41942</c:v>
                </c:pt>
                <c:pt idx="217">
                  <c:v>41943</c:v>
                </c:pt>
                <c:pt idx="218">
                  <c:v>41946</c:v>
                </c:pt>
                <c:pt idx="219">
                  <c:v>41947</c:v>
                </c:pt>
                <c:pt idx="220">
                  <c:v>41948</c:v>
                </c:pt>
                <c:pt idx="221">
                  <c:v>41949</c:v>
                </c:pt>
                <c:pt idx="222">
                  <c:v>41950</c:v>
                </c:pt>
                <c:pt idx="223">
                  <c:v>41953</c:v>
                </c:pt>
                <c:pt idx="224">
                  <c:v>41954</c:v>
                </c:pt>
                <c:pt idx="225">
                  <c:v>41955</c:v>
                </c:pt>
                <c:pt idx="226">
                  <c:v>41956</c:v>
                </c:pt>
                <c:pt idx="227">
                  <c:v>41957</c:v>
                </c:pt>
                <c:pt idx="228">
                  <c:v>41960</c:v>
                </c:pt>
                <c:pt idx="229">
                  <c:v>41961</c:v>
                </c:pt>
                <c:pt idx="230">
                  <c:v>41962</c:v>
                </c:pt>
                <c:pt idx="231">
                  <c:v>41963</c:v>
                </c:pt>
                <c:pt idx="232">
                  <c:v>41964</c:v>
                </c:pt>
                <c:pt idx="233">
                  <c:v>41967</c:v>
                </c:pt>
                <c:pt idx="234">
                  <c:v>41968</c:v>
                </c:pt>
                <c:pt idx="235">
                  <c:v>41969</c:v>
                </c:pt>
                <c:pt idx="236">
                  <c:v>41970</c:v>
                </c:pt>
                <c:pt idx="237">
                  <c:v>41971</c:v>
                </c:pt>
                <c:pt idx="238">
                  <c:v>41974</c:v>
                </c:pt>
                <c:pt idx="239">
                  <c:v>41975</c:v>
                </c:pt>
                <c:pt idx="240">
                  <c:v>41976</c:v>
                </c:pt>
                <c:pt idx="241">
                  <c:v>41977</c:v>
                </c:pt>
                <c:pt idx="242">
                  <c:v>41978</c:v>
                </c:pt>
                <c:pt idx="243">
                  <c:v>41981</c:v>
                </c:pt>
                <c:pt idx="244">
                  <c:v>41982</c:v>
                </c:pt>
                <c:pt idx="245">
                  <c:v>41983</c:v>
                </c:pt>
                <c:pt idx="246">
                  <c:v>41984</c:v>
                </c:pt>
                <c:pt idx="247">
                  <c:v>41985</c:v>
                </c:pt>
                <c:pt idx="248">
                  <c:v>41988</c:v>
                </c:pt>
                <c:pt idx="249">
                  <c:v>41989</c:v>
                </c:pt>
                <c:pt idx="250">
                  <c:v>41990</c:v>
                </c:pt>
                <c:pt idx="251">
                  <c:v>41991</c:v>
                </c:pt>
                <c:pt idx="252">
                  <c:v>41992</c:v>
                </c:pt>
                <c:pt idx="253">
                  <c:v>41995</c:v>
                </c:pt>
                <c:pt idx="254">
                  <c:v>41996</c:v>
                </c:pt>
                <c:pt idx="255">
                  <c:v>41997</c:v>
                </c:pt>
                <c:pt idx="256">
                  <c:v>41998</c:v>
                </c:pt>
                <c:pt idx="257">
                  <c:v>41999</c:v>
                </c:pt>
                <c:pt idx="258">
                  <c:v>42002</c:v>
                </c:pt>
                <c:pt idx="259">
                  <c:v>42003</c:v>
                </c:pt>
                <c:pt idx="260">
                  <c:v>42004</c:v>
                </c:pt>
                <c:pt idx="261">
                  <c:v>42005</c:v>
                </c:pt>
                <c:pt idx="262">
                  <c:v>42006</c:v>
                </c:pt>
                <c:pt idx="263">
                  <c:v>42009</c:v>
                </c:pt>
                <c:pt idx="264">
                  <c:v>42010</c:v>
                </c:pt>
                <c:pt idx="265">
                  <c:v>42011</c:v>
                </c:pt>
                <c:pt idx="266">
                  <c:v>42012</c:v>
                </c:pt>
                <c:pt idx="267">
                  <c:v>42013</c:v>
                </c:pt>
                <c:pt idx="268">
                  <c:v>42016</c:v>
                </c:pt>
                <c:pt idx="269">
                  <c:v>42017</c:v>
                </c:pt>
                <c:pt idx="270">
                  <c:v>42018</c:v>
                </c:pt>
                <c:pt idx="271">
                  <c:v>42019</c:v>
                </c:pt>
                <c:pt idx="272">
                  <c:v>42020</c:v>
                </c:pt>
                <c:pt idx="273">
                  <c:v>42023</c:v>
                </c:pt>
                <c:pt idx="274">
                  <c:v>42024</c:v>
                </c:pt>
                <c:pt idx="275">
                  <c:v>42025</c:v>
                </c:pt>
                <c:pt idx="276">
                  <c:v>42026</c:v>
                </c:pt>
                <c:pt idx="277">
                  <c:v>42027</c:v>
                </c:pt>
                <c:pt idx="278">
                  <c:v>42030</c:v>
                </c:pt>
                <c:pt idx="279">
                  <c:v>42031</c:v>
                </c:pt>
                <c:pt idx="280">
                  <c:v>42032</c:v>
                </c:pt>
                <c:pt idx="281">
                  <c:v>42033</c:v>
                </c:pt>
                <c:pt idx="282">
                  <c:v>42034</c:v>
                </c:pt>
                <c:pt idx="283">
                  <c:v>42037</c:v>
                </c:pt>
                <c:pt idx="284">
                  <c:v>42038</c:v>
                </c:pt>
                <c:pt idx="285">
                  <c:v>42039</c:v>
                </c:pt>
                <c:pt idx="286">
                  <c:v>42040</c:v>
                </c:pt>
                <c:pt idx="287">
                  <c:v>42041</c:v>
                </c:pt>
                <c:pt idx="288">
                  <c:v>42044</c:v>
                </c:pt>
                <c:pt idx="289">
                  <c:v>42045</c:v>
                </c:pt>
                <c:pt idx="290">
                  <c:v>42046</c:v>
                </c:pt>
                <c:pt idx="291">
                  <c:v>42047</c:v>
                </c:pt>
                <c:pt idx="292">
                  <c:v>42048</c:v>
                </c:pt>
                <c:pt idx="293">
                  <c:v>42051</c:v>
                </c:pt>
                <c:pt idx="294">
                  <c:v>42052</c:v>
                </c:pt>
                <c:pt idx="295">
                  <c:v>42053</c:v>
                </c:pt>
                <c:pt idx="296">
                  <c:v>42054</c:v>
                </c:pt>
                <c:pt idx="297">
                  <c:v>42055</c:v>
                </c:pt>
                <c:pt idx="298">
                  <c:v>42058</c:v>
                </c:pt>
                <c:pt idx="299">
                  <c:v>42059</c:v>
                </c:pt>
                <c:pt idx="300">
                  <c:v>42060</c:v>
                </c:pt>
                <c:pt idx="301">
                  <c:v>42061</c:v>
                </c:pt>
                <c:pt idx="302">
                  <c:v>42062</c:v>
                </c:pt>
                <c:pt idx="303">
                  <c:v>42065</c:v>
                </c:pt>
                <c:pt idx="304">
                  <c:v>42066</c:v>
                </c:pt>
                <c:pt idx="305">
                  <c:v>42067</c:v>
                </c:pt>
                <c:pt idx="306">
                  <c:v>42068</c:v>
                </c:pt>
                <c:pt idx="307">
                  <c:v>42069</c:v>
                </c:pt>
                <c:pt idx="308">
                  <c:v>42072</c:v>
                </c:pt>
                <c:pt idx="309">
                  <c:v>42073</c:v>
                </c:pt>
                <c:pt idx="310">
                  <c:v>42074</c:v>
                </c:pt>
                <c:pt idx="311">
                  <c:v>42075</c:v>
                </c:pt>
                <c:pt idx="312">
                  <c:v>42076</c:v>
                </c:pt>
                <c:pt idx="313">
                  <c:v>42079</c:v>
                </c:pt>
                <c:pt idx="314">
                  <c:v>42080</c:v>
                </c:pt>
                <c:pt idx="315">
                  <c:v>42081</c:v>
                </c:pt>
                <c:pt idx="316">
                  <c:v>42082</c:v>
                </c:pt>
                <c:pt idx="317">
                  <c:v>42083</c:v>
                </c:pt>
                <c:pt idx="318">
                  <c:v>42086</c:v>
                </c:pt>
                <c:pt idx="319">
                  <c:v>42087</c:v>
                </c:pt>
                <c:pt idx="320">
                  <c:v>42088</c:v>
                </c:pt>
                <c:pt idx="321">
                  <c:v>42089</c:v>
                </c:pt>
                <c:pt idx="322">
                  <c:v>42090</c:v>
                </c:pt>
                <c:pt idx="323">
                  <c:v>42093</c:v>
                </c:pt>
                <c:pt idx="324">
                  <c:v>42094</c:v>
                </c:pt>
                <c:pt idx="325">
                  <c:v>42095</c:v>
                </c:pt>
                <c:pt idx="326">
                  <c:v>42096</c:v>
                </c:pt>
                <c:pt idx="327">
                  <c:v>42097</c:v>
                </c:pt>
                <c:pt idx="328">
                  <c:v>42100</c:v>
                </c:pt>
                <c:pt idx="329">
                  <c:v>42101</c:v>
                </c:pt>
                <c:pt idx="330">
                  <c:v>42102</c:v>
                </c:pt>
                <c:pt idx="331">
                  <c:v>42103</c:v>
                </c:pt>
                <c:pt idx="332">
                  <c:v>42104</c:v>
                </c:pt>
                <c:pt idx="333">
                  <c:v>42107</c:v>
                </c:pt>
                <c:pt idx="334">
                  <c:v>42108</c:v>
                </c:pt>
                <c:pt idx="335">
                  <c:v>42109</c:v>
                </c:pt>
                <c:pt idx="336">
                  <c:v>42110</c:v>
                </c:pt>
                <c:pt idx="337">
                  <c:v>42111</c:v>
                </c:pt>
                <c:pt idx="338">
                  <c:v>42114</c:v>
                </c:pt>
                <c:pt idx="339">
                  <c:v>42115</c:v>
                </c:pt>
                <c:pt idx="340">
                  <c:v>42116</c:v>
                </c:pt>
                <c:pt idx="341">
                  <c:v>42117</c:v>
                </c:pt>
                <c:pt idx="342">
                  <c:v>42118</c:v>
                </c:pt>
                <c:pt idx="343">
                  <c:v>42121</c:v>
                </c:pt>
                <c:pt idx="344">
                  <c:v>42122</c:v>
                </c:pt>
                <c:pt idx="345">
                  <c:v>42123</c:v>
                </c:pt>
                <c:pt idx="346">
                  <c:v>42124</c:v>
                </c:pt>
                <c:pt idx="347">
                  <c:v>42125</c:v>
                </c:pt>
                <c:pt idx="348">
                  <c:v>42128</c:v>
                </c:pt>
                <c:pt idx="349">
                  <c:v>42129</c:v>
                </c:pt>
                <c:pt idx="350">
                  <c:v>42130</c:v>
                </c:pt>
                <c:pt idx="351">
                  <c:v>42131</c:v>
                </c:pt>
                <c:pt idx="352">
                  <c:v>42132</c:v>
                </c:pt>
                <c:pt idx="353">
                  <c:v>42135</c:v>
                </c:pt>
                <c:pt idx="354">
                  <c:v>42136</c:v>
                </c:pt>
                <c:pt idx="355">
                  <c:v>42137</c:v>
                </c:pt>
                <c:pt idx="356">
                  <c:v>42138</c:v>
                </c:pt>
                <c:pt idx="357">
                  <c:v>42139</c:v>
                </c:pt>
                <c:pt idx="358">
                  <c:v>42142</c:v>
                </c:pt>
                <c:pt idx="359">
                  <c:v>42143</c:v>
                </c:pt>
                <c:pt idx="360">
                  <c:v>42144</c:v>
                </c:pt>
                <c:pt idx="361">
                  <c:v>42145</c:v>
                </c:pt>
                <c:pt idx="362">
                  <c:v>42146</c:v>
                </c:pt>
                <c:pt idx="363">
                  <c:v>42149</c:v>
                </c:pt>
                <c:pt idx="364">
                  <c:v>42150</c:v>
                </c:pt>
                <c:pt idx="365">
                  <c:v>42151</c:v>
                </c:pt>
                <c:pt idx="366">
                  <c:v>42152</c:v>
                </c:pt>
                <c:pt idx="367">
                  <c:v>42153</c:v>
                </c:pt>
                <c:pt idx="368">
                  <c:v>42156</c:v>
                </c:pt>
                <c:pt idx="369">
                  <c:v>42157</c:v>
                </c:pt>
                <c:pt idx="370">
                  <c:v>42158</c:v>
                </c:pt>
                <c:pt idx="371">
                  <c:v>42159</c:v>
                </c:pt>
                <c:pt idx="372">
                  <c:v>42160</c:v>
                </c:pt>
                <c:pt idx="373">
                  <c:v>42163</c:v>
                </c:pt>
                <c:pt idx="374">
                  <c:v>42164</c:v>
                </c:pt>
                <c:pt idx="375">
                  <c:v>42165</c:v>
                </c:pt>
                <c:pt idx="376">
                  <c:v>42166</c:v>
                </c:pt>
                <c:pt idx="377">
                  <c:v>42167</c:v>
                </c:pt>
                <c:pt idx="378">
                  <c:v>42170</c:v>
                </c:pt>
                <c:pt idx="379">
                  <c:v>42171</c:v>
                </c:pt>
                <c:pt idx="380">
                  <c:v>42172</c:v>
                </c:pt>
                <c:pt idx="381">
                  <c:v>42173</c:v>
                </c:pt>
                <c:pt idx="382">
                  <c:v>42174</c:v>
                </c:pt>
                <c:pt idx="383">
                  <c:v>42177</c:v>
                </c:pt>
                <c:pt idx="384">
                  <c:v>42178</c:v>
                </c:pt>
                <c:pt idx="385">
                  <c:v>42179</c:v>
                </c:pt>
                <c:pt idx="386">
                  <c:v>42180</c:v>
                </c:pt>
                <c:pt idx="387">
                  <c:v>42181</c:v>
                </c:pt>
                <c:pt idx="388">
                  <c:v>42184</c:v>
                </c:pt>
                <c:pt idx="389">
                  <c:v>42185</c:v>
                </c:pt>
                <c:pt idx="390">
                  <c:v>42186</c:v>
                </c:pt>
                <c:pt idx="391">
                  <c:v>42187</c:v>
                </c:pt>
                <c:pt idx="392">
                  <c:v>42188</c:v>
                </c:pt>
                <c:pt idx="393">
                  <c:v>42191</c:v>
                </c:pt>
                <c:pt idx="394">
                  <c:v>42192</c:v>
                </c:pt>
                <c:pt idx="395">
                  <c:v>42193</c:v>
                </c:pt>
                <c:pt idx="396">
                  <c:v>42194</c:v>
                </c:pt>
                <c:pt idx="397">
                  <c:v>42195</c:v>
                </c:pt>
                <c:pt idx="398">
                  <c:v>42198</c:v>
                </c:pt>
                <c:pt idx="399">
                  <c:v>42199</c:v>
                </c:pt>
                <c:pt idx="400">
                  <c:v>42200</c:v>
                </c:pt>
                <c:pt idx="401">
                  <c:v>42201</c:v>
                </c:pt>
                <c:pt idx="402">
                  <c:v>42202</c:v>
                </c:pt>
                <c:pt idx="403">
                  <c:v>42205</c:v>
                </c:pt>
                <c:pt idx="404">
                  <c:v>42206</c:v>
                </c:pt>
                <c:pt idx="405">
                  <c:v>42207</c:v>
                </c:pt>
                <c:pt idx="406">
                  <c:v>42208</c:v>
                </c:pt>
                <c:pt idx="407">
                  <c:v>42209</c:v>
                </c:pt>
                <c:pt idx="408">
                  <c:v>42212</c:v>
                </c:pt>
                <c:pt idx="409">
                  <c:v>42213</c:v>
                </c:pt>
                <c:pt idx="410">
                  <c:v>42214</c:v>
                </c:pt>
                <c:pt idx="411">
                  <c:v>42215</c:v>
                </c:pt>
                <c:pt idx="412">
                  <c:v>42216</c:v>
                </c:pt>
                <c:pt idx="413">
                  <c:v>42219</c:v>
                </c:pt>
                <c:pt idx="414">
                  <c:v>42220</c:v>
                </c:pt>
                <c:pt idx="415">
                  <c:v>42221</c:v>
                </c:pt>
                <c:pt idx="416">
                  <c:v>42222</c:v>
                </c:pt>
                <c:pt idx="417">
                  <c:v>42223</c:v>
                </c:pt>
                <c:pt idx="418">
                  <c:v>42226</c:v>
                </c:pt>
                <c:pt idx="419">
                  <c:v>42227</c:v>
                </c:pt>
                <c:pt idx="420">
                  <c:v>42228</c:v>
                </c:pt>
                <c:pt idx="421">
                  <c:v>42229</c:v>
                </c:pt>
                <c:pt idx="422">
                  <c:v>42230</c:v>
                </c:pt>
                <c:pt idx="423">
                  <c:v>42233</c:v>
                </c:pt>
                <c:pt idx="424">
                  <c:v>42234</c:v>
                </c:pt>
                <c:pt idx="425">
                  <c:v>42235</c:v>
                </c:pt>
                <c:pt idx="426">
                  <c:v>42236</c:v>
                </c:pt>
                <c:pt idx="427">
                  <c:v>42237</c:v>
                </c:pt>
                <c:pt idx="428">
                  <c:v>42240</c:v>
                </c:pt>
                <c:pt idx="429">
                  <c:v>42241</c:v>
                </c:pt>
                <c:pt idx="430">
                  <c:v>42242</c:v>
                </c:pt>
                <c:pt idx="431">
                  <c:v>42243</c:v>
                </c:pt>
                <c:pt idx="432">
                  <c:v>42244</c:v>
                </c:pt>
                <c:pt idx="433">
                  <c:v>42247</c:v>
                </c:pt>
                <c:pt idx="434">
                  <c:v>42248</c:v>
                </c:pt>
                <c:pt idx="435">
                  <c:v>42249</c:v>
                </c:pt>
                <c:pt idx="436">
                  <c:v>42250</c:v>
                </c:pt>
                <c:pt idx="437">
                  <c:v>42251</c:v>
                </c:pt>
                <c:pt idx="438">
                  <c:v>42254</c:v>
                </c:pt>
                <c:pt idx="439">
                  <c:v>42255</c:v>
                </c:pt>
                <c:pt idx="440">
                  <c:v>42256</c:v>
                </c:pt>
                <c:pt idx="441">
                  <c:v>42257</c:v>
                </c:pt>
                <c:pt idx="442">
                  <c:v>42258</c:v>
                </c:pt>
                <c:pt idx="443">
                  <c:v>42261</c:v>
                </c:pt>
                <c:pt idx="444">
                  <c:v>42262</c:v>
                </c:pt>
                <c:pt idx="445">
                  <c:v>42263</c:v>
                </c:pt>
                <c:pt idx="446">
                  <c:v>42264</c:v>
                </c:pt>
                <c:pt idx="447">
                  <c:v>42265</c:v>
                </c:pt>
                <c:pt idx="448">
                  <c:v>42268</c:v>
                </c:pt>
                <c:pt idx="449">
                  <c:v>42269</c:v>
                </c:pt>
                <c:pt idx="450">
                  <c:v>42270</c:v>
                </c:pt>
              </c:numCache>
            </c:numRef>
          </c:cat>
          <c:val>
            <c:numRef>
              <c:f>Sheet1!$K$7:$K$457</c:f>
              <c:numCache>
                <c:formatCode>General</c:formatCode>
                <c:ptCount val="451"/>
                <c:pt idx="0">
                  <c:v>1.3763000000000001</c:v>
                </c:pt>
                <c:pt idx="1">
                  <c:v>1.3672</c:v>
                </c:pt>
                <c:pt idx="2">
                  <c:v>1.3589</c:v>
                </c:pt>
                <c:pt idx="3">
                  <c:v>1.3629</c:v>
                </c:pt>
                <c:pt idx="4">
                  <c:v>1.3615999999999999</c:v>
                </c:pt>
                <c:pt idx="5">
                  <c:v>1.3575999999999999</c:v>
                </c:pt>
                <c:pt idx="6">
                  <c:v>1.3608</c:v>
                </c:pt>
                <c:pt idx="7">
                  <c:v>1.367</c:v>
                </c:pt>
                <c:pt idx="8">
                  <c:v>1.3671</c:v>
                </c:pt>
                <c:pt idx="9">
                  <c:v>1.3679000000000001</c:v>
                </c:pt>
                <c:pt idx="10">
                  <c:v>1.3605</c:v>
                </c:pt>
                <c:pt idx="11">
                  <c:v>1.3620000000000001</c:v>
                </c:pt>
                <c:pt idx="12">
                  <c:v>1.3541000000000001</c:v>
                </c:pt>
                <c:pt idx="13">
                  <c:v>1.3552</c:v>
                </c:pt>
                <c:pt idx="14">
                  <c:v>1.3561000000000001</c:v>
                </c:pt>
                <c:pt idx="15">
                  <c:v>1.3547</c:v>
                </c:pt>
                <c:pt idx="16">
                  <c:v>1.3695999999999999</c:v>
                </c:pt>
                <c:pt idx="17">
                  <c:v>1.3677999999999999</c:v>
                </c:pt>
                <c:pt idx="18">
                  <c:v>1.3673</c:v>
                </c:pt>
                <c:pt idx="19">
                  <c:v>1.3671</c:v>
                </c:pt>
                <c:pt idx="20">
                  <c:v>1.3663000000000001</c:v>
                </c:pt>
                <c:pt idx="21">
                  <c:v>1.3554999999999999</c:v>
                </c:pt>
                <c:pt idx="22">
                  <c:v>1.3486</c:v>
                </c:pt>
                <c:pt idx="23">
                  <c:v>1.3525</c:v>
                </c:pt>
                <c:pt idx="24">
                  <c:v>1.3519000000000001</c:v>
                </c:pt>
                <c:pt idx="25">
                  <c:v>1.3532999999999999</c:v>
                </c:pt>
                <c:pt idx="26">
                  <c:v>1.359</c:v>
                </c:pt>
                <c:pt idx="27">
                  <c:v>1.3634999999999999</c:v>
                </c:pt>
                <c:pt idx="28">
                  <c:v>1.3646</c:v>
                </c:pt>
                <c:pt idx="29">
                  <c:v>1.3637999999999999</c:v>
                </c:pt>
                <c:pt idx="30">
                  <c:v>1.3593</c:v>
                </c:pt>
                <c:pt idx="31">
                  <c:v>1.3681000000000001</c:v>
                </c:pt>
                <c:pt idx="32">
                  <c:v>1.3693</c:v>
                </c:pt>
                <c:pt idx="33">
                  <c:v>1.3707</c:v>
                </c:pt>
                <c:pt idx="34">
                  <c:v>1.3759000000000001</c:v>
                </c:pt>
                <c:pt idx="35">
                  <c:v>1.3733</c:v>
                </c:pt>
                <c:pt idx="36">
                  <c:v>1.3719000000000001</c:v>
                </c:pt>
                <c:pt idx="37">
                  <c:v>1.3746</c:v>
                </c:pt>
                <c:pt idx="38">
                  <c:v>1.3734999999999999</c:v>
                </c:pt>
                <c:pt idx="39">
                  <c:v>1.3745000000000001</c:v>
                </c:pt>
                <c:pt idx="40">
                  <c:v>1.3687</c:v>
                </c:pt>
                <c:pt idx="41">
                  <c:v>1.371</c:v>
                </c:pt>
                <c:pt idx="42">
                  <c:v>1.3801999999999999</c:v>
                </c:pt>
                <c:pt idx="43">
                  <c:v>1.3734999999999999</c:v>
                </c:pt>
                <c:pt idx="44">
                  <c:v>1.3743000000000001</c:v>
                </c:pt>
                <c:pt idx="45">
                  <c:v>1.3733</c:v>
                </c:pt>
                <c:pt idx="46">
                  <c:v>1.3860999999999999</c:v>
                </c:pt>
                <c:pt idx="47">
                  <c:v>1.3875</c:v>
                </c:pt>
                <c:pt idx="48">
                  <c:v>1.3876999999999999</c:v>
                </c:pt>
                <c:pt idx="49">
                  <c:v>1.3860000000000001</c:v>
                </c:pt>
                <c:pt idx="50">
                  <c:v>1.3902999999999999</c:v>
                </c:pt>
                <c:pt idx="51">
                  <c:v>1.3868</c:v>
                </c:pt>
                <c:pt idx="52">
                  <c:v>1.3914</c:v>
                </c:pt>
                <c:pt idx="53">
                  <c:v>1.3921999999999999</c:v>
                </c:pt>
                <c:pt idx="54">
                  <c:v>1.3934</c:v>
                </c:pt>
                <c:pt idx="55">
                  <c:v>1.3833</c:v>
                </c:pt>
                <c:pt idx="56">
                  <c:v>1.3778999999999999</c:v>
                </c:pt>
                <c:pt idx="57">
                  <c:v>1.3794</c:v>
                </c:pt>
                <c:pt idx="58">
                  <c:v>1.3839000000000001</c:v>
                </c:pt>
                <c:pt idx="59">
                  <c:v>1.3826000000000001</c:v>
                </c:pt>
                <c:pt idx="60">
                  <c:v>1.3780999999999999</c:v>
                </c:pt>
                <c:pt idx="61">
                  <c:v>1.3740000000000001</c:v>
                </c:pt>
                <c:pt idx="62">
                  <c:v>1.3752</c:v>
                </c:pt>
                <c:pt idx="63">
                  <c:v>1.3769</c:v>
                </c:pt>
                <c:pt idx="64">
                  <c:v>1.3793</c:v>
                </c:pt>
                <c:pt idx="65">
                  <c:v>1.3767</c:v>
                </c:pt>
                <c:pt idx="66">
                  <c:v>1.3719999999999999</c:v>
                </c:pt>
                <c:pt idx="67">
                  <c:v>1.3705000000000001</c:v>
                </c:pt>
                <c:pt idx="68">
                  <c:v>1.3742000000000001</c:v>
                </c:pt>
                <c:pt idx="69">
                  <c:v>1.3796999999999999</c:v>
                </c:pt>
                <c:pt idx="70">
                  <c:v>1.3855</c:v>
                </c:pt>
                <c:pt idx="71">
                  <c:v>1.3886000000000001</c:v>
                </c:pt>
                <c:pt idx="72">
                  <c:v>1.3885000000000001</c:v>
                </c:pt>
                <c:pt idx="73">
                  <c:v>1.3820999999999999</c:v>
                </c:pt>
                <c:pt idx="74">
                  <c:v>1.3815</c:v>
                </c:pt>
                <c:pt idx="75">
                  <c:v>1.3815999999999999</c:v>
                </c:pt>
                <c:pt idx="76">
                  <c:v>1.3814</c:v>
                </c:pt>
                <c:pt idx="77">
                  <c:v>1.3813</c:v>
                </c:pt>
                <c:pt idx="78">
                  <c:v>1.3793</c:v>
                </c:pt>
                <c:pt idx="79">
                  <c:v>1.3805000000000001</c:v>
                </c:pt>
                <c:pt idx="80">
                  <c:v>1.3816999999999999</c:v>
                </c:pt>
                <c:pt idx="81">
                  <c:v>1.3831</c:v>
                </c:pt>
                <c:pt idx="82">
                  <c:v>1.3834</c:v>
                </c:pt>
                <c:pt idx="83">
                  <c:v>1.3851</c:v>
                </c:pt>
                <c:pt idx="84">
                  <c:v>1.3812</c:v>
                </c:pt>
                <c:pt idx="85">
                  <c:v>1.3867</c:v>
                </c:pt>
                <c:pt idx="86">
                  <c:v>1.387</c:v>
                </c:pt>
                <c:pt idx="87">
                  <c:v>1.3869</c:v>
                </c:pt>
                <c:pt idx="88">
                  <c:v>1.3875</c:v>
                </c:pt>
                <c:pt idx="89">
                  <c:v>1.3928</c:v>
                </c:pt>
                <c:pt idx="90">
                  <c:v>1.391</c:v>
                </c:pt>
                <c:pt idx="91">
                  <c:v>1.3839999999999999</c:v>
                </c:pt>
                <c:pt idx="92">
                  <c:v>1.3757999999999999</c:v>
                </c:pt>
                <c:pt idx="93">
                  <c:v>1.3756999999999999</c:v>
                </c:pt>
                <c:pt idx="94">
                  <c:v>1.3704000000000001</c:v>
                </c:pt>
                <c:pt idx="95">
                  <c:v>1.3714999999999999</c:v>
                </c:pt>
                <c:pt idx="96">
                  <c:v>1.371</c:v>
                </c:pt>
                <c:pt idx="97">
                  <c:v>1.3694</c:v>
                </c:pt>
                <c:pt idx="98">
                  <c:v>1.3709</c:v>
                </c:pt>
                <c:pt idx="99">
                  <c:v>1.3702000000000001</c:v>
                </c:pt>
                <c:pt idx="100">
                  <c:v>1.3687</c:v>
                </c:pt>
                <c:pt idx="101">
                  <c:v>1.3655999999999999</c:v>
                </c:pt>
                <c:pt idx="102">
                  <c:v>1.3629</c:v>
                </c:pt>
                <c:pt idx="103">
                  <c:v>1.3646</c:v>
                </c:pt>
                <c:pt idx="104">
                  <c:v>1.3634999999999999</c:v>
                </c:pt>
                <c:pt idx="105">
                  <c:v>1.3591</c:v>
                </c:pt>
                <c:pt idx="106">
                  <c:v>1.3602000000000001</c:v>
                </c:pt>
                <c:pt idx="107">
                  <c:v>1.3634999999999999</c:v>
                </c:pt>
                <c:pt idx="108">
                  <c:v>1.3597000000000001</c:v>
                </c:pt>
                <c:pt idx="109">
                  <c:v>1.3628</c:v>
                </c:pt>
                <c:pt idx="110">
                  <c:v>1.3599000000000001</c:v>
                </c:pt>
                <c:pt idx="111">
                  <c:v>1.3660000000000001</c:v>
                </c:pt>
                <c:pt idx="112">
                  <c:v>1.3643000000000001</c:v>
                </c:pt>
                <c:pt idx="113">
                  <c:v>1.3593999999999999</c:v>
                </c:pt>
                <c:pt idx="114">
                  <c:v>1.3547</c:v>
                </c:pt>
                <c:pt idx="115">
                  <c:v>1.3532</c:v>
                </c:pt>
                <c:pt idx="116">
                  <c:v>1.3552</c:v>
                </c:pt>
                <c:pt idx="117">
                  <c:v>1.3540000000000001</c:v>
                </c:pt>
                <c:pt idx="118">
                  <c:v>1.3573999999999999</c:v>
                </c:pt>
                <c:pt idx="119">
                  <c:v>1.3547</c:v>
                </c:pt>
                <c:pt idx="120">
                  <c:v>1.3594999999999999</c:v>
                </c:pt>
                <c:pt idx="121">
                  <c:v>1.3608</c:v>
                </c:pt>
                <c:pt idx="122">
                  <c:v>1.3599999999999999</c:v>
                </c:pt>
                <c:pt idx="123">
                  <c:v>1.3605</c:v>
                </c:pt>
                <c:pt idx="124">
                  <c:v>1.3606</c:v>
                </c:pt>
                <c:pt idx="125">
                  <c:v>1.3629</c:v>
                </c:pt>
                <c:pt idx="126">
                  <c:v>1.3612</c:v>
                </c:pt>
                <c:pt idx="127">
                  <c:v>1.3649</c:v>
                </c:pt>
                <c:pt idx="128">
                  <c:v>1.3692</c:v>
                </c:pt>
                <c:pt idx="129">
                  <c:v>1.3679000000000001</c:v>
                </c:pt>
                <c:pt idx="130">
                  <c:v>1.3660000000000001</c:v>
                </c:pt>
                <c:pt idx="131">
                  <c:v>1.361</c:v>
                </c:pt>
                <c:pt idx="132">
                  <c:v>1.3594999999999999</c:v>
                </c:pt>
                <c:pt idx="133">
                  <c:v>1.3605</c:v>
                </c:pt>
                <c:pt idx="134">
                  <c:v>1.3612</c:v>
                </c:pt>
                <c:pt idx="135">
                  <c:v>1.3642000000000001</c:v>
                </c:pt>
                <c:pt idx="136">
                  <c:v>1.3609</c:v>
                </c:pt>
                <c:pt idx="137">
                  <c:v>1.3608</c:v>
                </c:pt>
                <c:pt idx="138">
                  <c:v>1.3618999999999999</c:v>
                </c:pt>
                <c:pt idx="139">
                  <c:v>1.3568</c:v>
                </c:pt>
                <c:pt idx="140">
                  <c:v>1.3525</c:v>
                </c:pt>
                <c:pt idx="141">
                  <c:v>1.3526</c:v>
                </c:pt>
                <c:pt idx="142">
                  <c:v>1.3524</c:v>
                </c:pt>
                <c:pt idx="143">
                  <c:v>1.3524</c:v>
                </c:pt>
                <c:pt idx="144">
                  <c:v>1.3466</c:v>
                </c:pt>
                <c:pt idx="145">
                  <c:v>1.3464</c:v>
                </c:pt>
                <c:pt idx="146">
                  <c:v>1.3464</c:v>
                </c:pt>
                <c:pt idx="147">
                  <c:v>1.343</c:v>
                </c:pt>
                <c:pt idx="148">
                  <c:v>1.3439999999999999</c:v>
                </c:pt>
                <c:pt idx="149">
                  <c:v>1.3409</c:v>
                </c:pt>
                <c:pt idx="150">
                  <c:v>1.3397000000000001</c:v>
                </c:pt>
                <c:pt idx="151">
                  <c:v>1.339</c:v>
                </c:pt>
                <c:pt idx="152">
                  <c:v>1.3427</c:v>
                </c:pt>
                <c:pt idx="153">
                  <c:v>1.3422000000000001</c:v>
                </c:pt>
                <c:pt idx="154">
                  <c:v>1.3376000000000001</c:v>
                </c:pt>
                <c:pt idx="155">
                  <c:v>1.3383</c:v>
                </c:pt>
                <c:pt idx="156">
                  <c:v>1.3364</c:v>
                </c:pt>
                <c:pt idx="157">
                  <c:v>1.341</c:v>
                </c:pt>
                <c:pt idx="158">
                  <c:v>1.3385</c:v>
                </c:pt>
                <c:pt idx="159">
                  <c:v>1.3369</c:v>
                </c:pt>
                <c:pt idx="160">
                  <c:v>1.3364</c:v>
                </c:pt>
                <c:pt idx="161">
                  <c:v>1.3365</c:v>
                </c:pt>
                <c:pt idx="162">
                  <c:v>1.3401000000000001</c:v>
                </c:pt>
                <c:pt idx="163">
                  <c:v>1.3364</c:v>
                </c:pt>
                <c:pt idx="164">
                  <c:v>1.3320000000000001</c:v>
                </c:pt>
                <c:pt idx="165">
                  <c:v>1.3259000000000001</c:v>
                </c:pt>
                <c:pt idx="166">
                  <c:v>1.3281000000000001</c:v>
                </c:pt>
                <c:pt idx="167">
                  <c:v>1.3242</c:v>
                </c:pt>
                <c:pt idx="168">
                  <c:v>1.3191999999999999</c:v>
                </c:pt>
                <c:pt idx="169">
                  <c:v>1.3167</c:v>
                </c:pt>
                <c:pt idx="170">
                  <c:v>1.3192999999999999</c:v>
                </c:pt>
                <c:pt idx="171">
                  <c:v>1.3182</c:v>
                </c:pt>
                <c:pt idx="172">
                  <c:v>1.3131999999999999</c:v>
                </c:pt>
                <c:pt idx="173">
                  <c:v>1.3128</c:v>
                </c:pt>
                <c:pt idx="174">
                  <c:v>1.3132999999999999</c:v>
                </c:pt>
                <c:pt idx="175">
                  <c:v>1.3149999999999999</c:v>
                </c:pt>
                <c:pt idx="176">
                  <c:v>1.2944</c:v>
                </c:pt>
                <c:pt idx="177">
                  <c:v>1.2950999999999999</c:v>
                </c:pt>
                <c:pt idx="178">
                  <c:v>1.2894999999999999</c:v>
                </c:pt>
                <c:pt idx="179">
                  <c:v>1.2937000000000001</c:v>
                </c:pt>
                <c:pt idx="180">
                  <c:v>1.2917000000000001</c:v>
                </c:pt>
                <c:pt idx="181">
                  <c:v>1.2925</c:v>
                </c:pt>
                <c:pt idx="182">
                  <c:v>1.2963</c:v>
                </c:pt>
                <c:pt idx="183">
                  <c:v>1.294</c:v>
                </c:pt>
                <c:pt idx="184">
                  <c:v>1.296</c:v>
                </c:pt>
                <c:pt idx="185">
                  <c:v>1.2865</c:v>
                </c:pt>
                <c:pt idx="186">
                  <c:v>1.2923</c:v>
                </c:pt>
                <c:pt idx="187">
                  <c:v>1.2828999999999999</c:v>
                </c:pt>
                <c:pt idx="188">
                  <c:v>1.2848999999999999</c:v>
                </c:pt>
                <c:pt idx="189">
                  <c:v>1.2847</c:v>
                </c:pt>
                <c:pt idx="190">
                  <c:v>1.278</c:v>
                </c:pt>
                <c:pt idx="191">
                  <c:v>1.2751000000000001</c:v>
                </c:pt>
                <c:pt idx="192">
                  <c:v>1.2684</c:v>
                </c:pt>
                <c:pt idx="193">
                  <c:v>1.2685</c:v>
                </c:pt>
                <c:pt idx="194">
                  <c:v>1.2631000000000001</c:v>
                </c:pt>
                <c:pt idx="195">
                  <c:v>1.2623</c:v>
                </c:pt>
                <c:pt idx="196">
                  <c:v>1.2669000000000001</c:v>
                </c:pt>
                <c:pt idx="197">
                  <c:v>1.2516</c:v>
                </c:pt>
                <c:pt idx="198">
                  <c:v>1.2655000000000001</c:v>
                </c:pt>
                <c:pt idx="199">
                  <c:v>1.2669000000000001</c:v>
                </c:pt>
                <c:pt idx="200">
                  <c:v>1.2734000000000001</c:v>
                </c:pt>
                <c:pt idx="201">
                  <c:v>1.2690999999999999</c:v>
                </c:pt>
                <c:pt idx="202">
                  <c:v>1.2627999999999999</c:v>
                </c:pt>
                <c:pt idx="203">
                  <c:v>1.2751999999999999</c:v>
                </c:pt>
                <c:pt idx="204">
                  <c:v>1.2658</c:v>
                </c:pt>
                <c:pt idx="205">
                  <c:v>1.2838000000000001</c:v>
                </c:pt>
                <c:pt idx="206">
                  <c:v>1.2808999999999999</c:v>
                </c:pt>
                <c:pt idx="207">
                  <c:v>1.2761</c:v>
                </c:pt>
                <c:pt idx="208">
                  <c:v>1.28</c:v>
                </c:pt>
                <c:pt idx="209">
                  <c:v>1.2716000000000001</c:v>
                </c:pt>
                <c:pt idx="210">
                  <c:v>1.2648999999999999</c:v>
                </c:pt>
                <c:pt idx="211">
                  <c:v>1.2645999999999999</c:v>
                </c:pt>
                <c:pt idx="212">
                  <c:v>1.2671000000000001</c:v>
                </c:pt>
                <c:pt idx="213">
                  <c:v>1.2698</c:v>
                </c:pt>
                <c:pt idx="214">
                  <c:v>1.2734000000000001</c:v>
                </c:pt>
                <c:pt idx="215">
                  <c:v>1.2631999999999999</c:v>
                </c:pt>
                <c:pt idx="216">
                  <c:v>1.2612999999999999</c:v>
                </c:pt>
                <c:pt idx="217">
                  <c:v>1.2524999999999999</c:v>
                </c:pt>
                <c:pt idx="218">
                  <c:v>1.2482</c:v>
                </c:pt>
                <c:pt idx="219">
                  <c:v>1.2545999999999999</c:v>
                </c:pt>
                <c:pt idx="220">
                  <c:v>1.2485999999999999</c:v>
                </c:pt>
                <c:pt idx="221">
                  <c:v>1.2375</c:v>
                </c:pt>
                <c:pt idx="222">
                  <c:v>1.2455000000000001</c:v>
                </c:pt>
                <c:pt idx="223">
                  <c:v>1.2421</c:v>
                </c:pt>
                <c:pt idx="224">
                  <c:v>1.2475000000000001</c:v>
                </c:pt>
                <c:pt idx="225">
                  <c:v>1.2438</c:v>
                </c:pt>
                <c:pt idx="226">
                  <c:v>1.2477</c:v>
                </c:pt>
                <c:pt idx="227">
                  <c:v>1.2524999999999999</c:v>
                </c:pt>
                <c:pt idx="228">
                  <c:v>1.2450000000000001</c:v>
                </c:pt>
                <c:pt idx="229">
                  <c:v>1.2536</c:v>
                </c:pt>
                <c:pt idx="230">
                  <c:v>1.2554000000000001</c:v>
                </c:pt>
                <c:pt idx="231">
                  <c:v>1.2539</c:v>
                </c:pt>
                <c:pt idx="232">
                  <c:v>1.2391000000000001</c:v>
                </c:pt>
                <c:pt idx="233">
                  <c:v>1.2442</c:v>
                </c:pt>
                <c:pt idx="234">
                  <c:v>1.2474000000000001</c:v>
                </c:pt>
                <c:pt idx="235">
                  <c:v>1.2505999999999999</c:v>
                </c:pt>
                <c:pt idx="236">
                  <c:v>1.2466999999999999</c:v>
                </c:pt>
                <c:pt idx="237">
                  <c:v>1.2452000000000001</c:v>
                </c:pt>
                <c:pt idx="238">
                  <c:v>1.2469999999999999</c:v>
                </c:pt>
                <c:pt idx="239">
                  <c:v>1.2383</c:v>
                </c:pt>
                <c:pt idx="240">
                  <c:v>1.2311000000000001</c:v>
                </c:pt>
                <c:pt idx="241">
                  <c:v>1.2379</c:v>
                </c:pt>
                <c:pt idx="242">
                  <c:v>1.2282999999999999</c:v>
                </c:pt>
                <c:pt idx="243">
                  <c:v>1.2317</c:v>
                </c:pt>
                <c:pt idx="244">
                  <c:v>1.2374000000000001</c:v>
                </c:pt>
                <c:pt idx="245">
                  <c:v>1.2447999999999999</c:v>
                </c:pt>
                <c:pt idx="246">
                  <c:v>1.2411000000000001</c:v>
                </c:pt>
                <c:pt idx="247">
                  <c:v>1.2462</c:v>
                </c:pt>
                <c:pt idx="248">
                  <c:v>1.2437</c:v>
                </c:pt>
                <c:pt idx="249">
                  <c:v>1.2511000000000001</c:v>
                </c:pt>
                <c:pt idx="250">
                  <c:v>1.2342</c:v>
                </c:pt>
                <c:pt idx="251">
                  <c:v>1.2285999999999999</c:v>
                </c:pt>
                <c:pt idx="252">
                  <c:v>1.2229000000000001</c:v>
                </c:pt>
                <c:pt idx="253">
                  <c:v>1.2230000000000001</c:v>
                </c:pt>
                <c:pt idx="254">
                  <c:v>1.2172000000000001</c:v>
                </c:pt>
                <c:pt idx="255">
                  <c:v>1.2196</c:v>
                </c:pt>
                <c:pt idx="256">
                  <c:v>1.2224999999999999</c:v>
                </c:pt>
                <c:pt idx="257">
                  <c:v>1.2182999999999999</c:v>
                </c:pt>
                <c:pt idx="258">
                  <c:v>1.2152000000000001</c:v>
                </c:pt>
                <c:pt idx="259">
                  <c:v>1.2156</c:v>
                </c:pt>
                <c:pt idx="260">
                  <c:v>1.2098</c:v>
                </c:pt>
                <c:pt idx="261">
                  <c:v>1.2103999999999999</c:v>
                </c:pt>
                <c:pt idx="262">
                  <c:v>1.2001999999999999</c:v>
                </c:pt>
                <c:pt idx="263">
                  <c:v>1.1933</c:v>
                </c:pt>
                <c:pt idx="264">
                  <c:v>1.1890000000000001</c:v>
                </c:pt>
                <c:pt idx="265">
                  <c:v>1.1839</c:v>
                </c:pt>
                <c:pt idx="266">
                  <c:v>1.1793</c:v>
                </c:pt>
                <c:pt idx="267">
                  <c:v>1.1841999999999999</c:v>
                </c:pt>
                <c:pt idx="268">
                  <c:v>1.1834</c:v>
                </c:pt>
                <c:pt idx="269">
                  <c:v>1.1773</c:v>
                </c:pt>
                <c:pt idx="270">
                  <c:v>1.1789000000000001</c:v>
                </c:pt>
                <c:pt idx="271">
                  <c:v>1.1633</c:v>
                </c:pt>
                <c:pt idx="272">
                  <c:v>1.1567000000000001</c:v>
                </c:pt>
                <c:pt idx="273">
                  <c:v>1.1606000000000001</c:v>
                </c:pt>
                <c:pt idx="274">
                  <c:v>1.155</c:v>
                </c:pt>
                <c:pt idx="275">
                  <c:v>1.161</c:v>
                </c:pt>
                <c:pt idx="276">
                  <c:v>1.1366000000000001</c:v>
                </c:pt>
                <c:pt idx="277">
                  <c:v>1.1204000000000001</c:v>
                </c:pt>
                <c:pt idx="278">
                  <c:v>1.1237999999999999</c:v>
                </c:pt>
                <c:pt idx="279">
                  <c:v>1.1381000000000001</c:v>
                </c:pt>
                <c:pt idx="280">
                  <c:v>1.1287</c:v>
                </c:pt>
                <c:pt idx="281">
                  <c:v>1.1320000000000001</c:v>
                </c:pt>
                <c:pt idx="282">
                  <c:v>1.1291</c:v>
                </c:pt>
                <c:pt idx="283">
                  <c:v>1.1341000000000001</c:v>
                </c:pt>
                <c:pt idx="284">
                  <c:v>1.1480999999999999</c:v>
                </c:pt>
                <c:pt idx="285">
                  <c:v>1.1345000000000001</c:v>
                </c:pt>
                <c:pt idx="286">
                  <c:v>1.1476999999999999</c:v>
                </c:pt>
                <c:pt idx="287">
                  <c:v>1.1315999999999999</c:v>
                </c:pt>
                <c:pt idx="288">
                  <c:v>1.1325000000000001</c:v>
                </c:pt>
                <c:pt idx="289">
                  <c:v>1.1320999999999999</c:v>
                </c:pt>
                <c:pt idx="290">
                  <c:v>1.1335999999999999</c:v>
                </c:pt>
                <c:pt idx="291">
                  <c:v>1.1403000000000001</c:v>
                </c:pt>
                <c:pt idx="292">
                  <c:v>1.1394</c:v>
                </c:pt>
                <c:pt idx="293">
                  <c:v>1.1355</c:v>
                </c:pt>
                <c:pt idx="294">
                  <c:v>1.1411</c:v>
                </c:pt>
                <c:pt idx="295">
                  <c:v>1.1396999999999999</c:v>
                </c:pt>
                <c:pt idx="296">
                  <c:v>1.1368</c:v>
                </c:pt>
                <c:pt idx="297">
                  <c:v>1.1381000000000001</c:v>
                </c:pt>
                <c:pt idx="298">
                  <c:v>1.1335</c:v>
                </c:pt>
                <c:pt idx="299">
                  <c:v>1.1339999999999999</c:v>
                </c:pt>
                <c:pt idx="300">
                  <c:v>1.1360999999999999</c:v>
                </c:pt>
                <c:pt idx="301">
                  <c:v>1.1197999999999999</c:v>
                </c:pt>
                <c:pt idx="302">
                  <c:v>1.1195999999999999</c:v>
                </c:pt>
                <c:pt idx="303">
                  <c:v>1.1184000000000001</c:v>
                </c:pt>
                <c:pt idx="304">
                  <c:v>1.1175999999999999</c:v>
                </c:pt>
                <c:pt idx="305">
                  <c:v>1.1078000000000001</c:v>
                </c:pt>
                <c:pt idx="306">
                  <c:v>1.103</c:v>
                </c:pt>
                <c:pt idx="307">
                  <c:v>1.0844</c:v>
                </c:pt>
                <c:pt idx="308">
                  <c:v>1.0851999999999999</c:v>
                </c:pt>
                <c:pt idx="309">
                  <c:v>1.0698000000000001</c:v>
                </c:pt>
                <c:pt idx="310">
                  <c:v>1.0547</c:v>
                </c:pt>
                <c:pt idx="311">
                  <c:v>1.0634999999999999</c:v>
                </c:pt>
                <c:pt idx="312">
                  <c:v>1.0496000000000001</c:v>
                </c:pt>
                <c:pt idx="313">
                  <c:v>1.0568</c:v>
                </c:pt>
                <c:pt idx="314">
                  <c:v>1.0597000000000001</c:v>
                </c:pt>
                <c:pt idx="315">
                  <c:v>1.0864</c:v>
                </c:pt>
                <c:pt idx="316">
                  <c:v>1.0660000000000001</c:v>
                </c:pt>
                <c:pt idx="317">
                  <c:v>1.0821000000000001</c:v>
                </c:pt>
                <c:pt idx="318">
                  <c:v>1.0946</c:v>
                </c:pt>
                <c:pt idx="319">
                  <c:v>1.0924</c:v>
                </c:pt>
                <c:pt idx="320">
                  <c:v>1.097</c:v>
                </c:pt>
                <c:pt idx="321">
                  <c:v>1.0884</c:v>
                </c:pt>
                <c:pt idx="322">
                  <c:v>1.0889</c:v>
                </c:pt>
                <c:pt idx="323">
                  <c:v>1.0832999999999999</c:v>
                </c:pt>
                <c:pt idx="324">
                  <c:v>1.0730999999999999</c:v>
                </c:pt>
                <c:pt idx="325">
                  <c:v>1.0763</c:v>
                </c:pt>
                <c:pt idx="326">
                  <c:v>1.0880000000000001</c:v>
                </c:pt>
                <c:pt idx="327">
                  <c:v>1.0969</c:v>
                </c:pt>
                <c:pt idx="328">
                  <c:v>1.0922000000000001</c:v>
                </c:pt>
                <c:pt idx="329">
                  <c:v>1.0813999999999999</c:v>
                </c:pt>
                <c:pt idx="330">
                  <c:v>1.0781000000000001</c:v>
                </c:pt>
                <c:pt idx="331">
                  <c:v>1.0659000000000001</c:v>
                </c:pt>
                <c:pt idx="332">
                  <c:v>1.0604</c:v>
                </c:pt>
                <c:pt idx="333">
                  <c:v>1.0567</c:v>
                </c:pt>
                <c:pt idx="334">
                  <c:v>1.0655000000000001</c:v>
                </c:pt>
                <c:pt idx="335">
                  <c:v>1.0684</c:v>
                </c:pt>
                <c:pt idx="336">
                  <c:v>1.0761000000000001</c:v>
                </c:pt>
                <c:pt idx="337">
                  <c:v>1.0806</c:v>
                </c:pt>
                <c:pt idx="338">
                  <c:v>1.0738000000000001</c:v>
                </c:pt>
                <c:pt idx="339">
                  <c:v>1.0735999999999999</c:v>
                </c:pt>
                <c:pt idx="340">
                  <c:v>1.0725</c:v>
                </c:pt>
                <c:pt idx="341">
                  <c:v>1.0824</c:v>
                </c:pt>
                <c:pt idx="342">
                  <c:v>1.0872999999999999</c:v>
                </c:pt>
                <c:pt idx="343">
                  <c:v>1.0891</c:v>
                </c:pt>
                <c:pt idx="344">
                  <c:v>1.0981000000000001</c:v>
                </c:pt>
                <c:pt idx="345">
                  <c:v>1.1128</c:v>
                </c:pt>
                <c:pt idx="346">
                  <c:v>1.1224000000000001</c:v>
                </c:pt>
                <c:pt idx="347">
                  <c:v>1.1198999999999999</c:v>
                </c:pt>
                <c:pt idx="348">
                  <c:v>1.1146</c:v>
                </c:pt>
                <c:pt idx="349">
                  <c:v>1.1185</c:v>
                </c:pt>
                <c:pt idx="350">
                  <c:v>1.1347</c:v>
                </c:pt>
                <c:pt idx="351">
                  <c:v>1.1267</c:v>
                </c:pt>
                <c:pt idx="352">
                  <c:v>1.1198999999999999</c:v>
                </c:pt>
                <c:pt idx="353">
                  <c:v>1.1154999999999999</c:v>
                </c:pt>
                <c:pt idx="354">
                  <c:v>1.1213</c:v>
                </c:pt>
                <c:pt idx="355">
                  <c:v>1.1354</c:v>
                </c:pt>
                <c:pt idx="356">
                  <c:v>1.141</c:v>
                </c:pt>
                <c:pt idx="357">
                  <c:v>1.1451</c:v>
                </c:pt>
                <c:pt idx="358">
                  <c:v>1.1315</c:v>
                </c:pt>
                <c:pt idx="359">
                  <c:v>1.115</c:v>
                </c:pt>
                <c:pt idx="360">
                  <c:v>1.1093999999999999</c:v>
                </c:pt>
                <c:pt idx="361">
                  <c:v>1.1112</c:v>
                </c:pt>
                <c:pt idx="362">
                  <c:v>1.1012999999999999</c:v>
                </c:pt>
                <c:pt idx="363">
                  <c:v>1.0977999999999999</c:v>
                </c:pt>
                <c:pt idx="364">
                  <c:v>1.0872999999999999</c:v>
                </c:pt>
                <c:pt idx="365">
                  <c:v>1.0904</c:v>
                </c:pt>
                <c:pt idx="366">
                  <c:v>1.0949</c:v>
                </c:pt>
                <c:pt idx="367">
                  <c:v>1.0986</c:v>
                </c:pt>
                <c:pt idx="368">
                  <c:v>1.0927</c:v>
                </c:pt>
                <c:pt idx="369">
                  <c:v>1.1151</c:v>
                </c:pt>
                <c:pt idx="370">
                  <c:v>1.1274999999999999</c:v>
                </c:pt>
                <c:pt idx="371">
                  <c:v>1.1237999999999999</c:v>
                </c:pt>
                <c:pt idx="372">
                  <c:v>1.1113999999999999</c:v>
                </c:pt>
                <c:pt idx="373">
                  <c:v>1.1291</c:v>
                </c:pt>
                <c:pt idx="374">
                  <c:v>1.1283000000000001</c:v>
                </c:pt>
                <c:pt idx="375">
                  <c:v>1.1324000000000001</c:v>
                </c:pt>
                <c:pt idx="376">
                  <c:v>1.1257999999999999</c:v>
                </c:pt>
                <c:pt idx="377">
                  <c:v>1.1266</c:v>
                </c:pt>
                <c:pt idx="378">
                  <c:v>1.1283000000000001</c:v>
                </c:pt>
                <c:pt idx="379">
                  <c:v>1.1248</c:v>
                </c:pt>
                <c:pt idx="380">
                  <c:v>1.1336999999999999</c:v>
                </c:pt>
                <c:pt idx="381">
                  <c:v>1.1358999999999999</c:v>
                </c:pt>
                <c:pt idx="382">
                  <c:v>1.1352</c:v>
                </c:pt>
                <c:pt idx="383">
                  <c:v>1.1341000000000001</c:v>
                </c:pt>
                <c:pt idx="384">
                  <c:v>1.1167</c:v>
                </c:pt>
                <c:pt idx="385">
                  <c:v>1.1205000000000001</c:v>
                </c:pt>
                <c:pt idx="386">
                  <c:v>1.1205000000000001</c:v>
                </c:pt>
                <c:pt idx="387">
                  <c:v>1.1167</c:v>
                </c:pt>
                <c:pt idx="388">
                  <c:v>1.1235999999999999</c:v>
                </c:pt>
                <c:pt idx="389">
                  <c:v>1.1147</c:v>
                </c:pt>
                <c:pt idx="390">
                  <c:v>1.1052999999999999</c:v>
                </c:pt>
                <c:pt idx="391">
                  <c:v>1.1084000000000001</c:v>
                </c:pt>
                <c:pt idx="392">
                  <c:v>1.1113999999999999</c:v>
                </c:pt>
                <c:pt idx="393">
                  <c:v>1.1055999999999999</c:v>
                </c:pt>
                <c:pt idx="394">
                  <c:v>1.1011</c:v>
                </c:pt>
                <c:pt idx="395">
                  <c:v>1.1076999999999999</c:v>
                </c:pt>
                <c:pt idx="396">
                  <c:v>1.1035999999999999</c:v>
                </c:pt>
                <c:pt idx="397">
                  <c:v>1.1162000000000001</c:v>
                </c:pt>
                <c:pt idx="398">
                  <c:v>1.1002000000000001</c:v>
                </c:pt>
                <c:pt idx="399">
                  <c:v>1.1009</c:v>
                </c:pt>
                <c:pt idx="400">
                  <c:v>1.095</c:v>
                </c:pt>
                <c:pt idx="401">
                  <c:v>1.0874999999999999</c:v>
                </c:pt>
                <c:pt idx="402">
                  <c:v>1.083</c:v>
                </c:pt>
                <c:pt idx="403">
                  <c:v>1.0825</c:v>
                </c:pt>
                <c:pt idx="404">
                  <c:v>1.0934999999999999</c:v>
                </c:pt>
                <c:pt idx="405">
                  <c:v>1.0929</c:v>
                </c:pt>
                <c:pt idx="406">
                  <c:v>1.0984</c:v>
                </c:pt>
                <c:pt idx="407">
                  <c:v>1.0984</c:v>
                </c:pt>
                <c:pt idx="408">
                  <c:v>1.1088</c:v>
                </c:pt>
                <c:pt idx="409">
                  <c:v>1.1060000000000001</c:v>
                </c:pt>
                <c:pt idx="410">
                  <c:v>1.0984</c:v>
                </c:pt>
                <c:pt idx="411">
                  <c:v>1.0931999999999999</c:v>
                </c:pt>
                <c:pt idx="412">
                  <c:v>1.0984</c:v>
                </c:pt>
                <c:pt idx="413">
                  <c:v>1.095</c:v>
                </c:pt>
                <c:pt idx="414">
                  <c:v>1.0881000000000001</c:v>
                </c:pt>
                <c:pt idx="415">
                  <c:v>1.0906</c:v>
                </c:pt>
                <c:pt idx="416">
                  <c:v>1.0925</c:v>
                </c:pt>
                <c:pt idx="417">
                  <c:v>1.0967</c:v>
                </c:pt>
                <c:pt idx="418">
                  <c:v>1.1019000000000001</c:v>
                </c:pt>
                <c:pt idx="419">
                  <c:v>1.1042000000000001</c:v>
                </c:pt>
                <c:pt idx="420">
                  <c:v>1.1158999999999999</c:v>
                </c:pt>
                <c:pt idx="421">
                  <c:v>1.115</c:v>
                </c:pt>
                <c:pt idx="422">
                  <c:v>1.1109</c:v>
                </c:pt>
                <c:pt idx="423">
                  <c:v>1.1078000000000001</c:v>
                </c:pt>
                <c:pt idx="424">
                  <c:v>1.1024</c:v>
                </c:pt>
                <c:pt idx="425">
                  <c:v>1.1120000000000001</c:v>
                </c:pt>
                <c:pt idx="426">
                  <c:v>1.1242000000000001</c:v>
                </c:pt>
                <c:pt idx="427">
                  <c:v>1.1386000000000001</c:v>
                </c:pt>
                <c:pt idx="428">
                  <c:v>1.1618999999999999</c:v>
                </c:pt>
                <c:pt idx="429">
                  <c:v>1.1516999999999999</c:v>
                </c:pt>
                <c:pt idx="430">
                  <c:v>1.1314</c:v>
                </c:pt>
                <c:pt idx="431">
                  <c:v>1.1246</c:v>
                </c:pt>
                <c:pt idx="432">
                  <c:v>1.1185</c:v>
                </c:pt>
                <c:pt idx="433">
                  <c:v>1.1211</c:v>
                </c:pt>
                <c:pt idx="434">
                  <c:v>1.1315</c:v>
                </c:pt>
                <c:pt idx="435">
                  <c:v>1.1227</c:v>
                </c:pt>
                <c:pt idx="436">
                  <c:v>1.1123000000000001</c:v>
                </c:pt>
                <c:pt idx="437">
                  <c:v>1.1149</c:v>
                </c:pt>
                <c:pt idx="438">
                  <c:v>1.117</c:v>
                </c:pt>
                <c:pt idx="439">
                  <c:v>1.1203000000000001</c:v>
                </c:pt>
                <c:pt idx="440">
                  <c:v>1.1207</c:v>
                </c:pt>
                <c:pt idx="441">
                  <c:v>1.1280000000000001</c:v>
                </c:pt>
                <c:pt idx="442">
                  <c:v>1.1337999999999999</c:v>
                </c:pt>
                <c:pt idx="443">
                  <c:v>1.1316999999999999</c:v>
                </c:pt>
                <c:pt idx="444">
                  <c:v>1.1269</c:v>
                </c:pt>
                <c:pt idx="445">
                  <c:v>1.129</c:v>
                </c:pt>
                <c:pt idx="446">
                  <c:v>1.1435</c:v>
                </c:pt>
                <c:pt idx="447">
                  <c:v>1.1297999999999999</c:v>
                </c:pt>
                <c:pt idx="448">
                  <c:v>1.119</c:v>
                </c:pt>
                <c:pt idx="449">
                  <c:v>1.1120000000000001</c:v>
                </c:pt>
                <c:pt idx="450">
                  <c:v>1.1134999999999999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97984"/>
        <c:axId val="175492096"/>
      </c:lineChart>
      <c:dateAx>
        <c:axId val="1754890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75490560"/>
        <c:crosses val="autoZero"/>
        <c:auto val="1"/>
        <c:lblOffset val="100"/>
        <c:baseTimeUnit val="days"/>
      </c:dateAx>
      <c:valAx>
        <c:axId val="175490560"/>
        <c:scaling>
          <c:orientation val="minMax"/>
          <c:min val="8.0000000000000019E-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489024"/>
        <c:crosses val="autoZero"/>
        <c:crossBetween val="between"/>
      </c:valAx>
      <c:valAx>
        <c:axId val="175492096"/>
        <c:scaling>
          <c:orientation val="minMax"/>
          <c:min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497984"/>
        <c:crosses val="max"/>
        <c:crossBetween val="between"/>
      </c:valAx>
      <c:dateAx>
        <c:axId val="1754979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5492096"/>
        <c:crosses val="autoZero"/>
        <c:auto val="1"/>
        <c:lblOffset val="100"/>
        <c:baseTimeUnit val="days"/>
      </c:dateAx>
      <c:spPr>
        <a:solidFill>
          <a:srgbClr val="FFFFFF"/>
        </a:solidFill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400" b="0" i="0">
          <a:solidFill>
            <a:srgbClr val="000000"/>
          </a:solidFill>
          <a:latin typeface="Arial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9051006847046"/>
          <c:y val="5.9139784946236562E-2"/>
          <c:w val="0.79810200090304773"/>
          <c:h val="0.59953856574379816"/>
        </c:manualLayout>
      </c:layout>
      <c:lineChart>
        <c:grouping val="standard"/>
        <c:varyColors val="0"/>
        <c:ser>
          <c:idx val="0"/>
          <c:order val="0"/>
          <c:tx>
            <c:strRef>
              <c:f>Munka1!$B$2</c:f>
              <c:strCache>
                <c:ptCount val="1"/>
                <c:pt idx="0">
                  <c:v>Construction output (2010=100, swda)</c:v>
                </c:pt>
              </c:strCache>
            </c:strRef>
          </c:tx>
          <c:spPr>
            <a:ln w="1905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numRef>
              <c:f>Munka1!$A$3:$A$189</c:f>
              <c:numCache>
                <c:formatCode>[$-409]mmm\-yy;@</c:formatCode>
                <c:ptCount val="18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</c:numCache>
            </c:numRef>
          </c:cat>
          <c:val>
            <c:numRef>
              <c:f>Munka1!$B$3:$B$189</c:f>
              <c:numCache>
                <c:formatCode>General</c:formatCode>
                <c:ptCount val="187"/>
                <c:pt idx="0">
                  <c:v>86.7</c:v>
                </c:pt>
                <c:pt idx="1">
                  <c:v>92.4</c:v>
                </c:pt>
                <c:pt idx="2">
                  <c:v>90.3</c:v>
                </c:pt>
                <c:pt idx="3">
                  <c:v>87.9</c:v>
                </c:pt>
                <c:pt idx="4">
                  <c:v>85.8</c:v>
                </c:pt>
                <c:pt idx="5">
                  <c:v>90.6</c:v>
                </c:pt>
                <c:pt idx="6">
                  <c:v>90.7</c:v>
                </c:pt>
                <c:pt idx="7">
                  <c:v>87.8</c:v>
                </c:pt>
                <c:pt idx="8">
                  <c:v>91</c:v>
                </c:pt>
                <c:pt idx="9">
                  <c:v>93.9</c:v>
                </c:pt>
                <c:pt idx="10">
                  <c:v>96.7</c:v>
                </c:pt>
                <c:pt idx="11">
                  <c:v>91.3</c:v>
                </c:pt>
                <c:pt idx="12">
                  <c:v>94.4</c:v>
                </c:pt>
                <c:pt idx="13">
                  <c:v>103.2</c:v>
                </c:pt>
                <c:pt idx="14">
                  <c:v>95.8</c:v>
                </c:pt>
                <c:pt idx="15">
                  <c:v>95.7</c:v>
                </c:pt>
                <c:pt idx="16">
                  <c:v>98.2</c:v>
                </c:pt>
                <c:pt idx="17">
                  <c:v>96.7</c:v>
                </c:pt>
                <c:pt idx="18">
                  <c:v>98</c:v>
                </c:pt>
                <c:pt idx="19">
                  <c:v>103.5</c:v>
                </c:pt>
                <c:pt idx="20">
                  <c:v>95.9</c:v>
                </c:pt>
                <c:pt idx="21">
                  <c:v>101.9</c:v>
                </c:pt>
                <c:pt idx="22">
                  <c:v>101.9</c:v>
                </c:pt>
                <c:pt idx="23">
                  <c:v>99.3</c:v>
                </c:pt>
                <c:pt idx="24">
                  <c:v>102.1</c:v>
                </c:pt>
                <c:pt idx="25">
                  <c:v>132.6</c:v>
                </c:pt>
                <c:pt idx="26">
                  <c:v>132.5</c:v>
                </c:pt>
                <c:pt idx="27">
                  <c:v>124.4</c:v>
                </c:pt>
                <c:pt idx="28">
                  <c:v>117.9</c:v>
                </c:pt>
                <c:pt idx="29">
                  <c:v>107.7</c:v>
                </c:pt>
                <c:pt idx="30">
                  <c:v>114.2</c:v>
                </c:pt>
                <c:pt idx="31">
                  <c:v>113.9</c:v>
                </c:pt>
                <c:pt idx="32">
                  <c:v>118.3</c:v>
                </c:pt>
                <c:pt idx="33">
                  <c:v>112.3</c:v>
                </c:pt>
                <c:pt idx="34">
                  <c:v>111.4</c:v>
                </c:pt>
                <c:pt idx="35">
                  <c:v>115.8</c:v>
                </c:pt>
                <c:pt idx="36">
                  <c:v>110.3</c:v>
                </c:pt>
                <c:pt idx="37">
                  <c:v>104.8</c:v>
                </c:pt>
                <c:pt idx="38">
                  <c:v>111.4</c:v>
                </c:pt>
                <c:pt idx="39">
                  <c:v>117.7</c:v>
                </c:pt>
                <c:pt idx="40">
                  <c:v>128.4</c:v>
                </c:pt>
                <c:pt idx="41">
                  <c:v>124</c:v>
                </c:pt>
                <c:pt idx="42">
                  <c:v>117.2</c:v>
                </c:pt>
                <c:pt idx="43">
                  <c:v>120.5</c:v>
                </c:pt>
                <c:pt idx="44">
                  <c:v>121.8</c:v>
                </c:pt>
                <c:pt idx="45">
                  <c:v>122.6</c:v>
                </c:pt>
                <c:pt idx="46">
                  <c:v>118.7</c:v>
                </c:pt>
                <c:pt idx="47">
                  <c:v>124.6</c:v>
                </c:pt>
                <c:pt idx="48">
                  <c:v>127.6</c:v>
                </c:pt>
                <c:pt idx="49">
                  <c:v>117.4</c:v>
                </c:pt>
                <c:pt idx="50">
                  <c:v>124.4</c:v>
                </c:pt>
                <c:pt idx="51">
                  <c:v>125.1</c:v>
                </c:pt>
                <c:pt idx="52">
                  <c:v>125.2</c:v>
                </c:pt>
                <c:pt idx="53">
                  <c:v>124.2</c:v>
                </c:pt>
                <c:pt idx="54">
                  <c:v>125.5</c:v>
                </c:pt>
                <c:pt idx="55">
                  <c:v>127</c:v>
                </c:pt>
                <c:pt idx="56">
                  <c:v>117.7</c:v>
                </c:pt>
                <c:pt idx="57">
                  <c:v>125.1</c:v>
                </c:pt>
                <c:pt idx="58">
                  <c:v>127.4</c:v>
                </c:pt>
                <c:pt idx="59">
                  <c:v>129.4</c:v>
                </c:pt>
                <c:pt idx="60">
                  <c:v>133.19999999999999</c:v>
                </c:pt>
                <c:pt idx="61">
                  <c:v>140.5</c:v>
                </c:pt>
                <c:pt idx="62">
                  <c:v>125.2</c:v>
                </c:pt>
                <c:pt idx="63">
                  <c:v>142.80000000000001</c:v>
                </c:pt>
                <c:pt idx="64">
                  <c:v>138.1</c:v>
                </c:pt>
                <c:pt idx="65">
                  <c:v>152.1</c:v>
                </c:pt>
                <c:pt idx="66">
                  <c:v>146.69999999999999</c:v>
                </c:pt>
                <c:pt idx="67">
                  <c:v>145</c:v>
                </c:pt>
                <c:pt idx="68">
                  <c:v>158</c:v>
                </c:pt>
                <c:pt idx="69">
                  <c:v>139</c:v>
                </c:pt>
                <c:pt idx="70">
                  <c:v>150.80000000000001</c:v>
                </c:pt>
                <c:pt idx="71">
                  <c:v>146.9</c:v>
                </c:pt>
                <c:pt idx="72">
                  <c:v>155</c:v>
                </c:pt>
                <c:pt idx="73">
                  <c:v>136.1</c:v>
                </c:pt>
                <c:pt idx="74">
                  <c:v>143.9</c:v>
                </c:pt>
                <c:pt idx="75">
                  <c:v>134.9</c:v>
                </c:pt>
                <c:pt idx="76">
                  <c:v>129.5</c:v>
                </c:pt>
                <c:pt idx="77">
                  <c:v>142.1</c:v>
                </c:pt>
                <c:pt idx="78">
                  <c:v>147.4</c:v>
                </c:pt>
                <c:pt idx="79">
                  <c:v>142.1</c:v>
                </c:pt>
                <c:pt idx="80">
                  <c:v>151.80000000000001</c:v>
                </c:pt>
                <c:pt idx="81">
                  <c:v>148.5</c:v>
                </c:pt>
                <c:pt idx="82">
                  <c:v>147.30000000000001</c:v>
                </c:pt>
                <c:pt idx="83">
                  <c:v>143.1</c:v>
                </c:pt>
                <c:pt idx="84">
                  <c:v>146.9</c:v>
                </c:pt>
                <c:pt idx="85">
                  <c:v>144.30000000000001</c:v>
                </c:pt>
                <c:pt idx="86">
                  <c:v>135</c:v>
                </c:pt>
                <c:pt idx="87">
                  <c:v>126.6</c:v>
                </c:pt>
                <c:pt idx="88">
                  <c:v>133.1</c:v>
                </c:pt>
                <c:pt idx="89">
                  <c:v>120.7</c:v>
                </c:pt>
                <c:pt idx="90">
                  <c:v>126.7</c:v>
                </c:pt>
                <c:pt idx="91">
                  <c:v>121</c:v>
                </c:pt>
                <c:pt idx="92">
                  <c:v>110.9</c:v>
                </c:pt>
                <c:pt idx="93">
                  <c:v>118.5</c:v>
                </c:pt>
                <c:pt idx="94">
                  <c:v>113.3</c:v>
                </c:pt>
                <c:pt idx="95">
                  <c:v>113.3</c:v>
                </c:pt>
                <c:pt idx="96">
                  <c:v>121</c:v>
                </c:pt>
                <c:pt idx="97">
                  <c:v>119.1</c:v>
                </c:pt>
                <c:pt idx="98">
                  <c:v>116.7</c:v>
                </c:pt>
                <c:pt idx="99">
                  <c:v>126.4</c:v>
                </c:pt>
                <c:pt idx="100">
                  <c:v>122.4</c:v>
                </c:pt>
                <c:pt idx="101">
                  <c:v>110.2</c:v>
                </c:pt>
                <c:pt idx="102">
                  <c:v>114</c:v>
                </c:pt>
                <c:pt idx="103">
                  <c:v>115.4</c:v>
                </c:pt>
                <c:pt idx="104">
                  <c:v>113.6</c:v>
                </c:pt>
                <c:pt idx="105">
                  <c:v>115.2</c:v>
                </c:pt>
                <c:pt idx="106">
                  <c:v>116.3</c:v>
                </c:pt>
                <c:pt idx="107">
                  <c:v>116.7</c:v>
                </c:pt>
                <c:pt idx="108">
                  <c:v>110</c:v>
                </c:pt>
                <c:pt idx="109">
                  <c:v>115.9</c:v>
                </c:pt>
                <c:pt idx="110">
                  <c:v>116.4</c:v>
                </c:pt>
                <c:pt idx="111">
                  <c:v>118.3</c:v>
                </c:pt>
                <c:pt idx="112">
                  <c:v>110.2</c:v>
                </c:pt>
                <c:pt idx="113">
                  <c:v>124.7</c:v>
                </c:pt>
                <c:pt idx="114">
                  <c:v>108.5</c:v>
                </c:pt>
                <c:pt idx="115">
                  <c:v>107</c:v>
                </c:pt>
                <c:pt idx="116">
                  <c:v>110.6</c:v>
                </c:pt>
                <c:pt idx="117">
                  <c:v>111.6</c:v>
                </c:pt>
                <c:pt idx="118">
                  <c:v>99.7</c:v>
                </c:pt>
                <c:pt idx="119">
                  <c:v>108</c:v>
                </c:pt>
                <c:pt idx="120">
                  <c:v>97.6</c:v>
                </c:pt>
                <c:pt idx="121">
                  <c:v>102.6</c:v>
                </c:pt>
                <c:pt idx="122">
                  <c:v>105.5</c:v>
                </c:pt>
                <c:pt idx="123">
                  <c:v>99.8</c:v>
                </c:pt>
                <c:pt idx="124">
                  <c:v>99.2</c:v>
                </c:pt>
                <c:pt idx="125">
                  <c:v>102.9</c:v>
                </c:pt>
                <c:pt idx="126">
                  <c:v>103.5</c:v>
                </c:pt>
                <c:pt idx="127">
                  <c:v>103.9</c:v>
                </c:pt>
                <c:pt idx="128">
                  <c:v>99</c:v>
                </c:pt>
                <c:pt idx="129">
                  <c:v>96.7</c:v>
                </c:pt>
                <c:pt idx="130">
                  <c:v>94.6</c:v>
                </c:pt>
                <c:pt idx="131">
                  <c:v>93.5</c:v>
                </c:pt>
                <c:pt idx="132">
                  <c:v>92.6</c:v>
                </c:pt>
                <c:pt idx="133">
                  <c:v>96.9</c:v>
                </c:pt>
                <c:pt idx="134">
                  <c:v>95.7</c:v>
                </c:pt>
                <c:pt idx="135">
                  <c:v>87.2</c:v>
                </c:pt>
                <c:pt idx="136">
                  <c:v>95.8</c:v>
                </c:pt>
                <c:pt idx="137">
                  <c:v>91.8</c:v>
                </c:pt>
                <c:pt idx="138">
                  <c:v>85.8</c:v>
                </c:pt>
                <c:pt idx="139">
                  <c:v>91.1</c:v>
                </c:pt>
                <c:pt idx="140">
                  <c:v>87</c:v>
                </c:pt>
                <c:pt idx="141">
                  <c:v>88.3</c:v>
                </c:pt>
                <c:pt idx="142">
                  <c:v>97.6</c:v>
                </c:pt>
                <c:pt idx="143">
                  <c:v>92.5</c:v>
                </c:pt>
                <c:pt idx="144">
                  <c:v>91.9</c:v>
                </c:pt>
                <c:pt idx="145">
                  <c:v>82.5</c:v>
                </c:pt>
                <c:pt idx="146">
                  <c:v>81.599999999999994</c:v>
                </c:pt>
                <c:pt idx="147">
                  <c:v>84.2</c:v>
                </c:pt>
                <c:pt idx="148">
                  <c:v>81.7</c:v>
                </c:pt>
                <c:pt idx="149">
                  <c:v>82.2</c:v>
                </c:pt>
                <c:pt idx="150">
                  <c:v>89.1</c:v>
                </c:pt>
                <c:pt idx="151">
                  <c:v>83.6</c:v>
                </c:pt>
                <c:pt idx="152">
                  <c:v>89.5</c:v>
                </c:pt>
                <c:pt idx="153">
                  <c:v>87.1</c:v>
                </c:pt>
                <c:pt idx="154">
                  <c:v>84.3</c:v>
                </c:pt>
                <c:pt idx="155">
                  <c:v>90</c:v>
                </c:pt>
                <c:pt idx="156">
                  <c:v>86.8</c:v>
                </c:pt>
                <c:pt idx="157">
                  <c:v>85.2</c:v>
                </c:pt>
                <c:pt idx="158">
                  <c:v>84</c:v>
                </c:pt>
                <c:pt idx="159">
                  <c:v>86.7</c:v>
                </c:pt>
                <c:pt idx="160">
                  <c:v>88.4</c:v>
                </c:pt>
                <c:pt idx="161">
                  <c:v>93.7</c:v>
                </c:pt>
                <c:pt idx="162">
                  <c:v>92</c:v>
                </c:pt>
                <c:pt idx="163">
                  <c:v>94.3</c:v>
                </c:pt>
                <c:pt idx="164">
                  <c:v>97.6</c:v>
                </c:pt>
                <c:pt idx="165">
                  <c:v>94.9</c:v>
                </c:pt>
                <c:pt idx="166">
                  <c:v>100.1</c:v>
                </c:pt>
                <c:pt idx="167">
                  <c:v>100.9</c:v>
                </c:pt>
                <c:pt idx="168">
                  <c:v>98.1</c:v>
                </c:pt>
                <c:pt idx="169">
                  <c:v>107</c:v>
                </c:pt>
                <c:pt idx="170">
                  <c:v>106.8</c:v>
                </c:pt>
                <c:pt idx="171">
                  <c:v>107.6</c:v>
                </c:pt>
                <c:pt idx="172">
                  <c:v>110.8</c:v>
                </c:pt>
                <c:pt idx="173">
                  <c:v>101.6</c:v>
                </c:pt>
                <c:pt idx="174">
                  <c:v>107.9</c:v>
                </c:pt>
                <c:pt idx="175">
                  <c:v>107.1</c:v>
                </c:pt>
                <c:pt idx="176">
                  <c:v>105.4</c:v>
                </c:pt>
                <c:pt idx="177">
                  <c:v>108.5</c:v>
                </c:pt>
                <c:pt idx="178">
                  <c:v>106.4</c:v>
                </c:pt>
                <c:pt idx="179">
                  <c:v>101.9</c:v>
                </c:pt>
                <c:pt idx="180">
                  <c:v>108.2</c:v>
                </c:pt>
                <c:pt idx="181">
                  <c:v>110.5</c:v>
                </c:pt>
                <c:pt idx="182">
                  <c:v>118.9</c:v>
                </c:pt>
                <c:pt idx="183">
                  <c:v>115.7</c:v>
                </c:pt>
                <c:pt idx="184">
                  <c:v>111.8</c:v>
                </c:pt>
                <c:pt idx="185">
                  <c:v>112.3</c:v>
                </c:pt>
                <c:pt idx="186">
                  <c:v>108.9</c:v>
                </c:pt>
              </c:numCache>
            </c:numRef>
          </c:val>
          <c:smooth val="0"/>
        </c:ser>
        <c:ser>
          <c:idx val="2"/>
          <c:order val="2"/>
          <c:tx>
            <c:v>Trend</c:v>
          </c:tx>
          <c:spPr>
            <a:ln w="38100">
              <a:solidFill>
                <a:srgbClr val="FF6200"/>
              </a:solidFill>
              <a:prstDash val="solid"/>
            </a:ln>
          </c:spPr>
          <c:marker>
            <c:symbol val="none"/>
          </c:marker>
          <c:val>
            <c:numRef>
              <c:f>Munka1!$P$3:$P$189</c:f>
              <c:numCache>
                <c:formatCode>General</c:formatCode>
                <c:ptCount val="187"/>
                <c:pt idx="0">
                  <c:v>88.000892034184005</c:v>
                </c:pt>
                <c:pt idx="1">
                  <c:v>88.059707995206693</c:v>
                </c:pt>
                <c:pt idx="2">
                  <c:v>87.981485540480904</c:v>
                </c:pt>
                <c:pt idx="3">
                  <c:v>87.975502374951404</c:v>
                </c:pt>
                <c:pt idx="4">
                  <c:v>88.060999342913206</c:v>
                </c:pt>
                <c:pt idx="5">
                  <c:v>88.539427761122994</c:v>
                </c:pt>
                <c:pt idx="6">
                  <c:v>89.649829104160702</c:v>
                </c:pt>
                <c:pt idx="7">
                  <c:v>91.047123321136596</c:v>
                </c:pt>
                <c:pt idx="8">
                  <c:v>92.518396940735101</c:v>
                </c:pt>
                <c:pt idx="9">
                  <c:v>93.844802046926404</c:v>
                </c:pt>
                <c:pt idx="10">
                  <c:v>94.839775069442595</c:v>
                </c:pt>
                <c:pt idx="11">
                  <c:v>95.575568469263501</c:v>
                </c:pt>
                <c:pt idx="12">
                  <c:v>96.012308132924602</c:v>
                </c:pt>
                <c:pt idx="13">
                  <c:v>96.058374725694705</c:v>
                </c:pt>
                <c:pt idx="14">
                  <c:v>96.099440482000503</c:v>
                </c:pt>
                <c:pt idx="15">
                  <c:v>96.390973877629705</c:v>
                </c:pt>
                <c:pt idx="16">
                  <c:v>96.926518616229899</c:v>
                </c:pt>
                <c:pt idx="17">
                  <c:v>97.579209987078102</c:v>
                </c:pt>
                <c:pt idx="18">
                  <c:v>98.357022727965699</c:v>
                </c:pt>
                <c:pt idx="19">
                  <c:v>99.441230987791599</c:v>
                </c:pt>
                <c:pt idx="20">
                  <c:v>100.86831952780599</c:v>
                </c:pt>
                <c:pt idx="21">
                  <c:v>102.67400824349301</c:v>
                </c:pt>
                <c:pt idx="22">
                  <c:v>105.29445835022599</c:v>
                </c:pt>
                <c:pt idx="23">
                  <c:v>108.72942119987</c:v>
                </c:pt>
                <c:pt idx="24">
                  <c:v>112.557061471827</c:v>
                </c:pt>
                <c:pt idx="25">
                  <c:v>116.12374288779201</c:v>
                </c:pt>
                <c:pt idx="26">
                  <c:v>118.48774457648101</c:v>
                </c:pt>
                <c:pt idx="27">
                  <c:v>119.38213081915001</c:v>
                </c:pt>
                <c:pt idx="28">
                  <c:v>119.194348395134</c:v>
                </c:pt>
                <c:pt idx="29">
                  <c:v>118.206813437374</c:v>
                </c:pt>
                <c:pt idx="30">
                  <c:v>117.092502120003</c:v>
                </c:pt>
                <c:pt idx="31">
                  <c:v>116.24337046967401</c:v>
                </c:pt>
                <c:pt idx="32">
                  <c:v>115.576530368297</c:v>
                </c:pt>
                <c:pt idx="33">
                  <c:v>114.65551905914501</c:v>
                </c:pt>
                <c:pt idx="34">
                  <c:v>113.36079814006401</c:v>
                </c:pt>
                <c:pt idx="35">
                  <c:v>111.80064496262101</c:v>
                </c:pt>
                <c:pt idx="36">
                  <c:v>110.76963268519199</c:v>
                </c:pt>
                <c:pt idx="37">
                  <c:v>110.807287524968</c:v>
                </c:pt>
                <c:pt idx="38">
                  <c:v>112.062773839211</c:v>
                </c:pt>
                <c:pt idx="39">
                  <c:v>114.188866542632</c:v>
                </c:pt>
                <c:pt idx="40">
                  <c:v>116.676521887318</c:v>
                </c:pt>
                <c:pt idx="41">
                  <c:v>118.965297874223</c:v>
                </c:pt>
                <c:pt idx="42">
                  <c:v>120.536010859572</c:v>
                </c:pt>
                <c:pt idx="43">
                  <c:v>121.50653684765599</c:v>
                </c:pt>
                <c:pt idx="44">
                  <c:v>122.15267587263</c:v>
                </c:pt>
                <c:pt idx="45">
                  <c:v>122.58135418757</c:v>
                </c:pt>
                <c:pt idx="46">
                  <c:v>122.742119036708</c:v>
                </c:pt>
                <c:pt idx="47">
                  <c:v>122.69707256368299</c:v>
                </c:pt>
                <c:pt idx="48">
                  <c:v>122.61114769696501</c:v>
                </c:pt>
                <c:pt idx="49">
                  <c:v>122.556212218911</c:v>
                </c:pt>
                <c:pt idx="50">
                  <c:v>122.953948519969</c:v>
                </c:pt>
                <c:pt idx="51">
                  <c:v>123.61632505858</c:v>
                </c:pt>
                <c:pt idx="52">
                  <c:v>124.227115032387</c:v>
                </c:pt>
                <c:pt idx="53">
                  <c:v>124.617390406756</c:v>
                </c:pt>
                <c:pt idx="54">
                  <c:v>124.795367824274</c:v>
                </c:pt>
                <c:pt idx="55">
                  <c:v>124.71652672643</c:v>
                </c:pt>
                <c:pt idx="56">
                  <c:v>124.87831719297201</c:v>
                </c:pt>
                <c:pt idx="57">
                  <c:v>125.834262359137</c:v>
                </c:pt>
                <c:pt idx="58">
                  <c:v>127.70734698851599</c:v>
                </c:pt>
                <c:pt idx="59">
                  <c:v>130.137845661131</c:v>
                </c:pt>
                <c:pt idx="60">
                  <c:v>132.92844472293399</c:v>
                </c:pt>
                <c:pt idx="61">
                  <c:v>135.929284461805</c:v>
                </c:pt>
                <c:pt idx="62">
                  <c:v>138.67032488257601</c:v>
                </c:pt>
                <c:pt idx="63">
                  <c:v>141.24920876810401</c:v>
                </c:pt>
                <c:pt idx="64">
                  <c:v>143.718709304187</c:v>
                </c:pt>
                <c:pt idx="65">
                  <c:v>145.97555726359701</c:v>
                </c:pt>
                <c:pt idx="66">
                  <c:v>147.75785001930799</c:v>
                </c:pt>
                <c:pt idx="67">
                  <c:v>149.323865416823</c:v>
                </c:pt>
                <c:pt idx="68">
                  <c:v>150.39425772780501</c:v>
                </c:pt>
                <c:pt idx="69">
                  <c:v>150.71738601616701</c:v>
                </c:pt>
                <c:pt idx="70">
                  <c:v>150.07075758034401</c:v>
                </c:pt>
                <c:pt idx="71">
                  <c:v>148.33915595934701</c:v>
                </c:pt>
                <c:pt idx="72">
                  <c:v>145.721852956482</c:v>
                </c:pt>
                <c:pt idx="73">
                  <c:v>142.78168922042599</c:v>
                </c:pt>
                <c:pt idx="74">
                  <c:v>140.40193987455899</c:v>
                </c:pt>
                <c:pt idx="75">
                  <c:v>139.30517959763699</c:v>
                </c:pt>
                <c:pt idx="76">
                  <c:v>139.68895598914099</c:v>
                </c:pt>
                <c:pt idx="77">
                  <c:v>141.66269403151799</c:v>
                </c:pt>
                <c:pt idx="78">
                  <c:v>144.28021540880499</c:v>
                </c:pt>
                <c:pt idx="79">
                  <c:v>146.60129421651399</c:v>
                </c:pt>
                <c:pt idx="80">
                  <c:v>148.03499388441799</c:v>
                </c:pt>
                <c:pt idx="81">
                  <c:v>148.68575162321901</c:v>
                </c:pt>
                <c:pt idx="82">
                  <c:v>148.05341698813899</c:v>
                </c:pt>
                <c:pt idx="83">
                  <c:v>146.40890775687399</c:v>
                </c:pt>
                <c:pt idx="84">
                  <c:v>143.64981166153001</c:v>
                </c:pt>
                <c:pt idx="85">
                  <c:v>140.03002325729</c:v>
                </c:pt>
                <c:pt idx="86">
                  <c:v>136.096689182831</c:v>
                </c:pt>
                <c:pt idx="87">
                  <c:v>132.24791003204899</c:v>
                </c:pt>
                <c:pt idx="88">
                  <c:v>128.58016178511701</c:v>
                </c:pt>
                <c:pt idx="89">
                  <c:v>125.371317997661</c:v>
                </c:pt>
                <c:pt idx="90">
                  <c:v>122.493243653107</c:v>
                </c:pt>
                <c:pt idx="91">
                  <c:v>119.973308604596</c:v>
                </c:pt>
                <c:pt idx="92">
                  <c:v>117.83307431445201</c:v>
                </c:pt>
                <c:pt idx="93">
                  <c:v>116.297390333957</c:v>
                </c:pt>
                <c:pt idx="94">
                  <c:v>115.608348097746</c:v>
                </c:pt>
                <c:pt idx="95">
                  <c:v>115.945185627786</c:v>
                </c:pt>
                <c:pt idx="96">
                  <c:v>116.85784515736501</c:v>
                </c:pt>
                <c:pt idx="97">
                  <c:v>117.882734137998</c:v>
                </c:pt>
                <c:pt idx="98">
                  <c:v>118.34890420447699</c:v>
                </c:pt>
                <c:pt idx="99">
                  <c:v>118.10524740778899</c:v>
                </c:pt>
                <c:pt idx="100">
                  <c:v>117.238970822987</c:v>
                </c:pt>
                <c:pt idx="101">
                  <c:v>116.02705235939101</c:v>
                </c:pt>
                <c:pt idx="102">
                  <c:v>115.153871893692</c:v>
                </c:pt>
                <c:pt idx="103">
                  <c:v>114.739949202253</c:v>
                </c:pt>
                <c:pt idx="104">
                  <c:v>114.543526630453</c:v>
                </c:pt>
                <c:pt idx="105">
                  <c:v>114.460949812056</c:v>
                </c:pt>
                <c:pt idx="106">
                  <c:v>114.61238099818</c:v>
                </c:pt>
                <c:pt idx="107">
                  <c:v>114.810276086928</c:v>
                </c:pt>
                <c:pt idx="108">
                  <c:v>114.952743959684</c:v>
                </c:pt>
                <c:pt idx="109">
                  <c:v>115.122463572976</c:v>
                </c:pt>
                <c:pt idx="110">
                  <c:v>114.941027867541</c:v>
                </c:pt>
                <c:pt idx="111">
                  <c:v>114.170102359428</c:v>
                </c:pt>
                <c:pt idx="112">
                  <c:v>113.082394465532</c:v>
                </c:pt>
                <c:pt idx="113">
                  <c:v>111.688103290817</c:v>
                </c:pt>
                <c:pt idx="114">
                  <c:v>110.287815606975</c:v>
                </c:pt>
                <c:pt idx="115">
                  <c:v>109.054518805641</c:v>
                </c:pt>
                <c:pt idx="116">
                  <c:v>107.91237817085801</c:v>
                </c:pt>
                <c:pt idx="117">
                  <c:v>106.659957079373</c:v>
                </c:pt>
                <c:pt idx="118">
                  <c:v>105.29821544761199</c:v>
                </c:pt>
                <c:pt idx="119">
                  <c:v>103.82895727083999</c:v>
                </c:pt>
                <c:pt idx="120">
                  <c:v>102.577166852744</c:v>
                </c:pt>
                <c:pt idx="121">
                  <c:v>101.721061122096</c:v>
                </c:pt>
                <c:pt idx="122">
                  <c:v>101.54670326336201</c:v>
                </c:pt>
                <c:pt idx="123">
                  <c:v>101.94232662696901</c:v>
                </c:pt>
                <c:pt idx="124">
                  <c:v>102.409899119773</c:v>
                </c:pt>
                <c:pt idx="125">
                  <c:v>102.57330365822401</c:v>
                </c:pt>
                <c:pt idx="126">
                  <c:v>102.22471539816399</c:v>
                </c:pt>
                <c:pt idx="127">
                  <c:v>101.041276557497</c:v>
                </c:pt>
                <c:pt idx="128">
                  <c:v>99.292049077244997</c:v>
                </c:pt>
                <c:pt idx="129">
                  <c:v>97.286280610851094</c:v>
                </c:pt>
                <c:pt idx="130">
                  <c:v>95.472018510422302</c:v>
                </c:pt>
                <c:pt idx="131">
                  <c:v>94.414057056777395</c:v>
                </c:pt>
                <c:pt idx="132">
                  <c:v>94.300999773659996</c:v>
                </c:pt>
                <c:pt idx="133">
                  <c:v>94.561757643184094</c:v>
                </c:pt>
                <c:pt idx="134">
                  <c:v>94.664151452596101</c:v>
                </c:pt>
                <c:pt idx="135">
                  <c:v>94.184076484833199</c:v>
                </c:pt>
                <c:pt idx="136">
                  <c:v>93.047781418896506</c:v>
                </c:pt>
                <c:pt idx="137">
                  <c:v>91.430721188468894</c:v>
                </c:pt>
                <c:pt idx="138">
                  <c:v>89.799498726962099</c:v>
                </c:pt>
                <c:pt idx="139">
                  <c:v>88.790165849770105</c:v>
                </c:pt>
                <c:pt idx="140">
                  <c:v>88.581599508457899</c:v>
                </c:pt>
                <c:pt idx="141">
                  <c:v>88.795382516000103</c:v>
                </c:pt>
                <c:pt idx="142">
                  <c:v>88.982228840537502</c:v>
                </c:pt>
                <c:pt idx="143">
                  <c:v>88.682709190142603</c:v>
                </c:pt>
                <c:pt idx="144">
                  <c:v>87.557607255061995</c:v>
                </c:pt>
                <c:pt idx="145">
                  <c:v>85.923557556873106</c:v>
                </c:pt>
                <c:pt idx="146">
                  <c:v>84.246502258335894</c:v>
                </c:pt>
                <c:pt idx="147">
                  <c:v>83.001142111777298</c:v>
                </c:pt>
                <c:pt idx="148">
                  <c:v>82.707086281358201</c:v>
                </c:pt>
                <c:pt idx="149">
                  <c:v>83.271942221209002</c:v>
                </c:pt>
                <c:pt idx="150">
                  <c:v>84.281627630043204</c:v>
                </c:pt>
                <c:pt idx="151">
                  <c:v>85.359824786562598</c:v>
                </c:pt>
                <c:pt idx="152">
                  <c:v>86.274463779853903</c:v>
                </c:pt>
                <c:pt idx="153">
                  <c:v>86.895036130844602</c:v>
                </c:pt>
                <c:pt idx="154">
                  <c:v>87.075174469053096</c:v>
                </c:pt>
                <c:pt idx="155">
                  <c:v>86.735357804829505</c:v>
                </c:pt>
                <c:pt idx="156">
                  <c:v>86.256797782520493</c:v>
                </c:pt>
                <c:pt idx="157">
                  <c:v>86.040069299534593</c:v>
                </c:pt>
                <c:pt idx="158">
                  <c:v>86.350746969819397</c:v>
                </c:pt>
                <c:pt idx="159">
                  <c:v>87.432070956419807</c:v>
                </c:pt>
                <c:pt idx="160">
                  <c:v>88.997468984228703</c:v>
                </c:pt>
                <c:pt idx="161">
                  <c:v>90.908780910546</c:v>
                </c:pt>
                <c:pt idx="162">
                  <c:v>92.886613266291107</c:v>
                </c:pt>
                <c:pt idx="163">
                  <c:v>94.479146912377104</c:v>
                </c:pt>
                <c:pt idx="164">
                  <c:v>95.683596656323303</c:v>
                </c:pt>
                <c:pt idx="165">
                  <c:v>96.881903256335505</c:v>
                </c:pt>
                <c:pt idx="166">
                  <c:v>98.347278664212297</c:v>
                </c:pt>
                <c:pt idx="167">
                  <c:v>100.322528799485</c:v>
                </c:pt>
                <c:pt idx="168">
                  <c:v>102.58160030422501</c:v>
                </c:pt>
                <c:pt idx="169">
                  <c:v>104.73977173136601</c:v>
                </c:pt>
                <c:pt idx="170">
                  <c:v>106.55595786063699</c:v>
                </c:pt>
                <c:pt idx="171">
                  <c:v>107.668491325658</c:v>
                </c:pt>
                <c:pt idx="172">
                  <c:v>107.97536395685199</c:v>
                </c:pt>
                <c:pt idx="173">
                  <c:v>107.68355834780201</c:v>
                </c:pt>
                <c:pt idx="174">
                  <c:v>107.04922598764099</c:v>
                </c:pt>
                <c:pt idx="175">
                  <c:v>106.57630193241199</c:v>
                </c:pt>
                <c:pt idx="176">
                  <c:v>106.481965559304</c:v>
                </c:pt>
                <c:pt idx="177">
                  <c:v>106.735527635813</c:v>
                </c:pt>
                <c:pt idx="178">
                  <c:v>107.47562272331299</c:v>
                </c:pt>
                <c:pt idx="179">
                  <c:v>108.634520760686</c:v>
                </c:pt>
                <c:pt idx="180">
                  <c:v>110.04428655986401</c:v>
                </c:pt>
                <c:pt idx="181">
                  <c:v>111.420567468934</c:v>
                </c:pt>
                <c:pt idx="182">
                  <c:v>112.325519335088</c:v>
                </c:pt>
                <c:pt idx="183">
                  <c:v>112.747089109322</c:v>
                </c:pt>
                <c:pt idx="184">
                  <c:v>112.722077814824</c:v>
                </c:pt>
                <c:pt idx="185">
                  <c:v>112.38757738309501</c:v>
                </c:pt>
                <c:pt idx="186">
                  <c:v>111.837270843807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52416"/>
        <c:axId val="175817472"/>
      </c:lineChart>
      <c:lineChart>
        <c:grouping val="standard"/>
        <c:varyColors val="0"/>
        <c:ser>
          <c:idx val="1"/>
          <c:order val="1"/>
          <c:tx>
            <c:strRef>
              <c:f>Munka1!$C$2</c:f>
              <c:strCache>
                <c:ptCount val="1"/>
                <c:pt idx="0">
                  <c:v>Order book level (2010=100)</c:v>
                </c:pt>
              </c:strCache>
            </c:strRef>
          </c:tx>
          <c:spPr>
            <a:ln w="38100">
              <a:solidFill>
                <a:srgbClr val="8C8C8C"/>
              </a:solidFill>
              <a:prstDash val="solid"/>
            </a:ln>
          </c:spPr>
          <c:marker>
            <c:symbol val="none"/>
          </c:marker>
          <c:cat>
            <c:numRef>
              <c:f>Munka1!$A$3:$A$189</c:f>
              <c:numCache>
                <c:formatCode>[$-409]mmm\-yy;@</c:formatCode>
                <c:ptCount val="18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</c:numCache>
            </c:numRef>
          </c:cat>
          <c:val>
            <c:numRef>
              <c:f>Munka1!$C$3:$C$189</c:f>
              <c:numCache>
                <c:formatCode>General</c:formatCode>
                <c:ptCount val="187"/>
                <c:pt idx="0">
                  <c:v>48.9</c:v>
                </c:pt>
                <c:pt idx="1">
                  <c:v>50.5</c:v>
                </c:pt>
                <c:pt idx="2">
                  <c:v>52.5</c:v>
                </c:pt>
                <c:pt idx="3">
                  <c:v>49.4</c:v>
                </c:pt>
                <c:pt idx="4">
                  <c:v>48.1</c:v>
                </c:pt>
                <c:pt idx="5">
                  <c:v>49.5</c:v>
                </c:pt>
                <c:pt idx="6">
                  <c:v>70.599999999999994</c:v>
                </c:pt>
                <c:pt idx="7">
                  <c:v>70.2</c:v>
                </c:pt>
                <c:pt idx="8">
                  <c:v>69.8</c:v>
                </c:pt>
                <c:pt idx="9">
                  <c:v>64.2</c:v>
                </c:pt>
                <c:pt idx="10">
                  <c:v>67</c:v>
                </c:pt>
                <c:pt idx="11">
                  <c:v>62.6</c:v>
                </c:pt>
                <c:pt idx="12">
                  <c:v>79.7</c:v>
                </c:pt>
                <c:pt idx="13">
                  <c:v>79.099999999999994</c:v>
                </c:pt>
                <c:pt idx="14">
                  <c:v>91.1</c:v>
                </c:pt>
                <c:pt idx="15">
                  <c:v>96.2</c:v>
                </c:pt>
                <c:pt idx="16">
                  <c:v>91.6</c:v>
                </c:pt>
                <c:pt idx="17">
                  <c:v>93</c:v>
                </c:pt>
                <c:pt idx="18">
                  <c:v>90.9</c:v>
                </c:pt>
                <c:pt idx="19">
                  <c:v>87.6</c:v>
                </c:pt>
                <c:pt idx="20">
                  <c:v>84.2</c:v>
                </c:pt>
                <c:pt idx="21">
                  <c:v>78.400000000000006</c:v>
                </c:pt>
                <c:pt idx="22">
                  <c:v>71.3</c:v>
                </c:pt>
                <c:pt idx="23">
                  <c:v>69.400000000000006</c:v>
                </c:pt>
                <c:pt idx="24">
                  <c:v>77.400000000000006</c:v>
                </c:pt>
                <c:pt idx="25">
                  <c:v>75.8</c:v>
                </c:pt>
                <c:pt idx="26">
                  <c:v>108</c:v>
                </c:pt>
                <c:pt idx="27">
                  <c:v>102.4</c:v>
                </c:pt>
                <c:pt idx="28">
                  <c:v>111.1</c:v>
                </c:pt>
                <c:pt idx="29">
                  <c:v>113.5</c:v>
                </c:pt>
                <c:pt idx="30">
                  <c:v>107.4</c:v>
                </c:pt>
                <c:pt idx="31">
                  <c:v>105.5</c:v>
                </c:pt>
                <c:pt idx="32">
                  <c:v>100.7</c:v>
                </c:pt>
                <c:pt idx="33">
                  <c:v>100.1</c:v>
                </c:pt>
                <c:pt idx="34">
                  <c:v>87.9</c:v>
                </c:pt>
                <c:pt idx="35">
                  <c:v>118.4</c:v>
                </c:pt>
                <c:pt idx="36">
                  <c:v>106.6</c:v>
                </c:pt>
                <c:pt idx="37">
                  <c:v>112.2</c:v>
                </c:pt>
                <c:pt idx="38">
                  <c:v>112.7</c:v>
                </c:pt>
                <c:pt idx="39">
                  <c:v>109.8</c:v>
                </c:pt>
                <c:pt idx="40">
                  <c:v>108.7</c:v>
                </c:pt>
                <c:pt idx="41">
                  <c:v>105.7</c:v>
                </c:pt>
                <c:pt idx="42">
                  <c:v>103.1</c:v>
                </c:pt>
                <c:pt idx="43">
                  <c:v>100.4</c:v>
                </c:pt>
                <c:pt idx="44">
                  <c:v>94.9</c:v>
                </c:pt>
                <c:pt idx="45">
                  <c:v>93.6</c:v>
                </c:pt>
                <c:pt idx="46">
                  <c:v>85.7</c:v>
                </c:pt>
                <c:pt idx="47">
                  <c:v>77.400000000000006</c:v>
                </c:pt>
                <c:pt idx="48">
                  <c:v>86.3</c:v>
                </c:pt>
                <c:pt idx="49">
                  <c:v>92.7</c:v>
                </c:pt>
                <c:pt idx="50">
                  <c:v>101.5</c:v>
                </c:pt>
                <c:pt idx="51">
                  <c:v>112.5</c:v>
                </c:pt>
                <c:pt idx="52">
                  <c:v>131</c:v>
                </c:pt>
                <c:pt idx="53">
                  <c:v>151.1</c:v>
                </c:pt>
                <c:pt idx="54">
                  <c:v>148.1</c:v>
                </c:pt>
                <c:pt idx="55">
                  <c:v>148.69999999999999</c:v>
                </c:pt>
                <c:pt idx="56">
                  <c:v>170.8</c:v>
                </c:pt>
                <c:pt idx="57">
                  <c:v>176.5</c:v>
                </c:pt>
                <c:pt idx="58">
                  <c:v>167.5</c:v>
                </c:pt>
                <c:pt idx="59">
                  <c:v>153.80000000000001</c:v>
                </c:pt>
                <c:pt idx="60">
                  <c:v>162.30000000000001</c:v>
                </c:pt>
                <c:pt idx="61">
                  <c:v>169.5</c:v>
                </c:pt>
                <c:pt idx="62">
                  <c:v>176.7</c:v>
                </c:pt>
                <c:pt idx="63">
                  <c:v>177.1</c:v>
                </c:pt>
                <c:pt idx="64">
                  <c:v>177.7</c:v>
                </c:pt>
                <c:pt idx="65">
                  <c:v>182.1</c:v>
                </c:pt>
                <c:pt idx="66">
                  <c:v>176.1</c:v>
                </c:pt>
                <c:pt idx="67">
                  <c:v>175.9</c:v>
                </c:pt>
                <c:pt idx="68">
                  <c:v>174.9</c:v>
                </c:pt>
                <c:pt idx="69">
                  <c:v>170.7</c:v>
                </c:pt>
                <c:pt idx="70">
                  <c:v>160.69999999999999</c:v>
                </c:pt>
                <c:pt idx="71">
                  <c:v>172.9</c:v>
                </c:pt>
                <c:pt idx="72">
                  <c:v>183.6</c:v>
                </c:pt>
                <c:pt idx="73">
                  <c:v>190.8</c:v>
                </c:pt>
                <c:pt idx="74">
                  <c:v>184.5</c:v>
                </c:pt>
                <c:pt idx="75">
                  <c:v>185.9</c:v>
                </c:pt>
                <c:pt idx="76">
                  <c:v>178.4</c:v>
                </c:pt>
                <c:pt idx="77">
                  <c:v>183.2</c:v>
                </c:pt>
                <c:pt idx="78">
                  <c:v>169.9</c:v>
                </c:pt>
                <c:pt idx="79">
                  <c:v>171.9</c:v>
                </c:pt>
                <c:pt idx="80">
                  <c:v>162</c:v>
                </c:pt>
                <c:pt idx="81">
                  <c:v>145.6</c:v>
                </c:pt>
                <c:pt idx="82">
                  <c:v>141.19999999999999</c:v>
                </c:pt>
                <c:pt idx="83">
                  <c:v>129.1</c:v>
                </c:pt>
                <c:pt idx="84">
                  <c:v>124.8</c:v>
                </c:pt>
                <c:pt idx="85">
                  <c:v>122.7</c:v>
                </c:pt>
                <c:pt idx="86">
                  <c:v>121.4</c:v>
                </c:pt>
                <c:pt idx="87">
                  <c:v>119</c:v>
                </c:pt>
                <c:pt idx="88">
                  <c:v>121.3</c:v>
                </c:pt>
                <c:pt idx="89">
                  <c:v>108.5</c:v>
                </c:pt>
                <c:pt idx="90">
                  <c:v>104.5</c:v>
                </c:pt>
                <c:pt idx="91">
                  <c:v>102.4</c:v>
                </c:pt>
                <c:pt idx="92">
                  <c:v>96.7</c:v>
                </c:pt>
                <c:pt idx="93">
                  <c:v>95.2</c:v>
                </c:pt>
                <c:pt idx="94">
                  <c:v>97.2</c:v>
                </c:pt>
                <c:pt idx="95">
                  <c:v>91.6</c:v>
                </c:pt>
                <c:pt idx="96">
                  <c:v>94.6</c:v>
                </c:pt>
                <c:pt idx="97">
                  <c:v>99.4</c:v>
                </c:pt>
                <c:pt idx="98">
                  <c:v>98.6</c:v>
                </c:pt>
                <c:pt idx="99">
                  <c:v>86</c:v>
                </c:pt>
                <c:pt idx="100">
                  <c:v>84.1</c:v>
                </c:pt>
                <c:pt idx="101">
                  <c:v>75.900000000000006</c:v>
                </c:pt>
                <c:pt idx="102">
                  <c:v>94.7</c:v>
                </c:pt>
                <c:pt idx="103">
                  <c:v>96.6</c:v>
                </c:pt>
                <c:pt idx="104">
                  <c:v>91.9</c:v>
                </c:pt>
                <c:pt idx="105">
                  <c:v>84.6</c:v>
                </c:pt>
                <c:pt idx="106">
                  <c:v>82.7</c:v>
                </c:pt>
                <c:pt idx="107">
                  <c:v>74.099999999999994</c:v>
                </c:pt>
                <c:pt idx="108">
                  <c:v>81.900000000000006</c:v>
                </c:pt>
                <c:pt idx="109">
                  <c:v>95.1</c:v>
                </c:pt>
                <c:pt idx="110">
                  <c:v>101</c:v>
                </c:pt>
                <c:pt idx="111">
                  <c:v>106.5</c:v>
                </c:pt>
                <c:pt idx="112">
                  <c:v>103.9</c:v>
                </c:pt>
                <c:pt idx="113">
                  <c:v>97.8</c:v>
                </c:pt>
                <c:pt idx="114">
                  <c:v>99.1</c:v>
                </c:pt>
                <c:pt idx="115">
                  <c:v>103.8</c:v>
                </c:pt>
                <c:pt idx="116">
                  <c:v>100.1</c:v>
                </c:pt>
                <c:pt idx="117">
                  <c:v>99.5</c:v>
                </c:pt>
                <c:pt idx="118">
                  <c:v>96.2</c:v>
                </c:pt>
                <c:pt idx="119">
                  <c:v>91.5</c:v>
                </c:pt>
                <c:pt idx="120">
                  <c:v>100.1</c:v>
                </c:pt>
                <c:pt idx="121">
                  <c:v>108.1</c:v>
                </c:pt>
                <c:pt idx="122">
                  <c:v>112.3</c:v>
                </c:pt>
                <c:pt idx="123">
                  <c:v>110</c:v>
                </c:pt>
                <c:pt idx="124">
                  <c:v>107.3</c:v>
                </c:pt>
                <c:pt idx="125">
                  <c:v>103.6</c:v>
                </c:pt>
                <c:pt idx="126">
                  <c:v>103.2</c:v>
                </c:pt>
                <c:pt idx="127">
                  <c:v>101.4</c:v>
                </c:pt>
                <c:pt idx="128">
                  <c:v>97.7</c:v>
                </c:pt>
                <c:pt idx="129">
                  <c:v>91.5</c:v>
                </c:pt>
                <c:pt idx="130">
                  <c:v>85.5</c:v>
                </c:pt>
                <c:pt idx="131">
                  <c:v>79.3</c:v>
                </c:pt>
                <c:pt idx="132">
                  <c:v>76.8</c:v>
                </c:pt>
                <c:pt idx="133">
                  <c:v>75.3</c:v>
                </c:pt>
                <c:pt idx="134">
                  <c:v>74.900000000000006</c:v>
                </c:pt>
                <c:pt idx="135">
                  <c:v>73.099999999999994</c:v>
                </c:pt>
                <c:pt idx="136">
                  <c:v>68.7</c:v>
                </c:pt>
                <c:pt idx="137">
                  <c:v>65.400000000000006</c:v>
                </c:pt>
                <c:pt idx="138">
                  <c:v>66.900000000000006</c:v>
                </c:pt>
                <c:pt idx="139">
                  <c:v>63.2</c:v>
                </c:pt>
                <c:pt idx="140">
                  <c:v>58.5</c:v>
                </c:pt>
                <c:pt idx="141">
                  <c:v>56.9</c:v>
                </c:pt>
                <c:pt idx="142">
                  <c:v>51.8</c:v>
                </c:pt>
                <c:pt idx="143">
                  <c:v>46</c:v>
                </c:pt>
                <c:pt idx="144">
                  <c:v>56.1</c:v>
                </c:pt>
                <c:pt idx="145">
                  <c:v>61.7</c:v>
                </c:pt>
                <c:pt idx="146">
                  <c:v>63.1</c:v>
                </c:pt>
                <c:pt idx="147">
                  <c:v>63.4</c:v>
                </c:pt>
                <c:pt idx="148">
                  <c:v>66.5</c:v>
                </c:pt>
                <c:pt idx="149">
                  <c:v>67.3</c:v>
                </c:pt>
                <c:pt idx="150">
                  <c:v>64.400000000000006</c:v>
                </c:pt>
                <c:pt idx="151">
                  <c:v>66.5</c:v>
                </c:pt>
                <c:pt idx="152">
                  <c:v>63</c:v>
                </c:pt>
                <c:pt idx="153">
                  <c:v>66.900000000000006</c:v>
                </c:pt>
                <c:pt idx="154">
                  <c:v>62.2</c:v>
                </c:pt>
                <c:pt idx="155">
                  <c:v>60.6</c:v>
                </c:pt>
                <c:pt idx="156">
                  <c:v>68.2</c:v>
                </c:pt>
                <c:pt idx="157">
                  <c:v>72.8</c:v>
                </c:pt>
                <c:pt idx="158">
                  <c:v>75.099999999999994</c:v>
                </c:pt>
                <c:pt idx="159">
                  <c:v>74.3</c:v>
                </c:pt>
                <c:pt idx="160">
                  <c:v>74.3</c:v>
                </c:pt>
                <c:pt idx="161">
                  <c:v>75.099999999999994</c:v>
                </c:pt>
                <c:pt idx="162">
                  <c:v>76.400000000000006</c:v>
                </c:pt>
                <c:pt idx="163">
                  <c:v>82</c:v>
                </c:pt>
                <c:pt idx="164">
                  <c:v>86.1</c:v>
                </c:pt>
                <c:pt idx="165">
                  <c:v>91.2</c:v>
                </c:pt>
                <c:pt idx="166">
                  <c:v>98.7</c:v>
                </c:pt>
                <c:pt idx="167">
                  <c:v>100</c:v>
                </c:pt>
                <c:pt idx="168">
                  <c:v>112.2</c:v>
                </c:pt>
                <c:pt idx="169">
                  <c:v>120</c:v>
                </c:pt>
                <c:pt idx="170">
                  <c:v>121.4</c:v>
                </c:pt>
                <c:pt idx="171">
                  <c:v>123.2</c:v>
                </c:pt>
                <c:pt idx="172">
                  <c:v>119.4</c:v>
                </c:pt>
                <c:pt idx="173">
                  <c:v>118.9</c:v>
                </c:pt>
                <c:pt idx="174">
                  <c:v>117.6</c:v>
                </c:pt>
                <c:pt idx="175">
                  <c:v>111.8</c:v>
                </c:pt>
                <c:pt idx="176">
                  <c:v>106.8</c:v>
                </c:pt>
                <c:pt idx="177">
                  <c:v>101.2</c:v>
                </c:pt>
                <c:pt idx="178">
                  <c:v>94.5</c:v>
                </c:pt>
                <c:pt idx="179">
                  <c:v>84.7</c:v>
                </c:pt>
                <c:pt idx="180">
                  <c:v>90.1</c:v>
                </c:pt>
                <c:pt idx="181">
                  <c:v>88.5</c:v>
                </c:pt>
                <c:pt idx="182">
                  <c:v>84.1</c:v>
                </c:pt>
                <c:pt idx="183">
                  <c:v>75.8</c:v>
                </c:pt>
                <c:pt idx="184">
                  <c:v>69.5</c:v>
                </c:pt>
                <c:pt idx="185">
                  <c:v>61.2</c:v>
                </c:pt>
                <c:pt idx="186">
                  <c:v>62.5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03424"/>
        <c:axId val="175819008"/>
      </c:lineChart>
      <c:dateAx>
        <c:axId val="17465241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5817472"/>
        <c:crosses val="autoZero"/>
        <c:auto val="1"/>
        <c:lblOffset val="100"/>
        <c:baseTimeUnit val="months"/>
      </c:dateAx>
      <c:valAx>
        <c:axId val="175817472"/>
        <c:scaling>
          <c:orientation val="minMax"/>
          <c:max val="160"/>
          <c:min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4652416"/>
        <c:crosses val="autoZero"/>
        <c:crossBetween val="between"/>
      </c:valAx>
      <c:valAx>
        <c:axId val="175819008"/>
        <c:scaling>
          <c:orientation val="minMax"/>
          <c:min val="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6103424"/>
        <c:crosses val="max"/>
        <c:crossBetween val="between"/>
      </c:valAx>
      <c:dateAx>
        <c:axId val="17610342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175819008"/>
        <c:crosses val="autoZero"/>
        <c:auto val="1"/>
        <c:lblOffset val="100"/>
        <c:baseTimeUnit val="months"/>
      </c:date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8.9209012374457927E-2"/>
          <c:y val="0.81868032230236953"/>
          <c:w val="0.79158496387169563"/>
          <c:h val="0.14906146812293625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4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74237828389286"/>
          <c:y val="3.5185370584862409E-2"/>
          <c:w val="0.85872775879716401"/>
          <c:h val="0.77654662132831143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Jun-14</c:v>
                </c:pt>
              </c:strCache>
            </c:strRef>
          </c:tx>
          <c:spPr>
            <a:ln w="38100">
              <a:solidFill>
                <a:srgbClr val="003278"/>
              </a:solidFill>
              <a:prstDash val="sysDash"/>
            </a:ln>
          </c:spPr>
          <c:marker>
            <c:symbol val="none"/>
          </c:marker>
          <c:cat>
            <c:strRef>
              <c:f>Munka1!$A$18:$A$34</c:f>
              <c:strCache>
                <c:ptCount val="1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2015Q5</c:v>
                </c:pt>
                <c:pt idx="15">
                  <c:v>2015Q6</c:v>
                </c:pt>
                <c:pt idx="16">
                  <c:v>2016Q3</c:v>
                </c:pt>
              </c:strCache>
            </c:strRef>
          </c:cat>
          <c:val>
            <c:numRef>
              <c:f>Munka1!$B$18:$B$34</c:f>
              <c:numCache>
                <c:formatCode>General</c:formatCode>
                <c:ptCount val="17"/>
                <c:pt idx="0">
                  <c:v>2.9036412039999999</c:v>
                </c:pt>
                <c:pt idx="1">
                  <c:v>1.788999424</c:v>
                </c:pt>
                <c:pt idx="2">
                  <c:v>1.489336687</c:v>
                </c:pt>
                <c:pt idx="3">
                  <c:v>0.75078328999999999</c:v>
                </c:pt>
                <c:pt idx="4">
                  <c:v>4.3239408E-2</c:v>
                </c:pt>
                <c:pt idx="5">
                  <c:v>-0.18896743499999999</c:v>
                </c:pt>
                <c:pt idx="6">
                  <c:v>-0.16889454400000001</c:v>
                </c:pt>
                <c:pt idx="7">
                  <c:v>0.167462786</c:v>
                </c:pt>
                <c:pt idx="8">
                  <c:v>1.392797557</c:v>
                </c:pt>
                <c:pt idx="9">
                  <c:v>2.423589609</c:v>
                </c:pt>
                <c:pt idx="10">
                  <c:v>2.890757255</c:v>
                </c:pt>
                <c:pt idx="11">
                  <c:v>3.116915739</c:v>
                </c:pt>
                <c:pt idx="12">
                  <c:v>3.0178684100000002</c:v>
                </c:pt>
                <c:pt idx="13">
                  <c:v>3.0004510830000002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Sep-14</c:v>
                </c:pt>
              </c:strCache>
            </c:strRef>
          </c:tx>
          <c:spPr>
            <a:ln w="44450">
              <a:solidFill>
                <a:srgbClr val="8C8C8C"/>
              </a:solidFill>
              <a:prstDash val="sysDash"/>
            </a:ln>
          </c:spPr>
          <c:marker>
            <c:symbol val="none"/>
          </c:marker>
          <c:cat>
            <c:strRef>
              <c:f>Munka1!$A$18:$A$34</c:f>
              <c:strCache>
                <c:ptCount val="1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2015Q5</c:v>
                </c:pt>
                <c:pt idx="15">
                  <c:v>2015Q6</c:v>
                </c:pt>
                <c:pt idx="16">
                  <c:v>2016Q3</c:v>
                </c:pt>
              </c:strCache>
            </c:strRef>
          </c:cat>
          <c:val>
            <c:numRef>
              <c:f>Munka1!$C$18:$C$34</c:f>
              <c:numCache>
                <c:formatCode>General</c:formatCode>
                <c:ptCount val="17"/>
                <c:pt idx="0">
                  <c:v>2.9036412039999999</c:v>
                </c:pt>
                <c:pt idx="1">
                  <c:v>1.788999424</c:v>
                </c:pt>
                <c:pt idx="2">
                  <c:v>1.489336687</c:v>
                </c:pt>
                <c:pt idx="3">
                  <c:v>0.75078328999999999</c:v>
                </c:pt>
                <c:pt idx="4">
                  <c:v>4.3239408E-2</c:v>
                </c:pt>
                <c:pt idx="5">
                  <c:v>-0.17078189199999999</c:v>
                </c:pt>
                <c:pt idx="6">
                  <c:v>1.5960266000000001E-2</c:v>
                </c:pt>
                <c:pt idx="7">
                  <c:v>0.44061977499999999</c:v>
                </c:pt>
                <c:pt idx="8">
                  <c:v>1.6212857949999999</c:v>
                </c:pt>
                <c:pt idx="9">
                  <c:v>2.4503594099999999</c:v>
                </c:pt>
                <c:pt idx="10">
                  <c:v>2.8132510320000002</c:v>
                </c:pt>
                <c:pt idx="11">
                  <c:v>3.0407676229999998</c:v>
                </c:pt>
                <c:pt idx="12">
                  <c:v>3.0663987009999998</c:v>
                </c:pt>
                <c:pt idx="13">
                  <c:v>3.0344226980000002</c:v>
                </c:pt>
                <c:pt idx="14">
                  <c:v>2.9709950859999998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Dec-14</c:v>
                </c:pt>
              </c:strCache>
            </c:strRef>
          </c:tx>
          <c:spPr>
            <a:ln w="4445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strRef>
              <c:f>Munka1!$A$18:$A$34</c:f>
              <c:strCache>
                <c:ptCount val="1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2015Q5</c:v>
                </c:pt>
                <c:pt idx="15">
                  <c:v>2015Q6</c:v>
                </c:pt>
                <c:pt idx="16">
                  <c:v>2016Q3</c:v>
                </c:pt>
              </c:strCache>
            </c:strRef>
          </c:cat>
          <c:val>
            <c:numRef>
              <c:f>Munka1!$D$18:$D$34</c:f>
              <c:numCache>
                <c:formatCode>General</c:formatCode>
                <c:ptCount val="17"/>
                <c:pt idx="0">
                  <c:v>2.9036412039999999</c:v>
                </c:pt>
                <c:pt idx="1">
                  <c:v>1.788999424</c:v>
                </c:pt>
                <c:pt idx="2">
                  <c:v>1.489336687</c:v>
                </c:pt>
                <c:pt idx="3">
                  <c:v>0.75078328999999999</c:v>
                </c:pt>
                <c:pt idx="4">
                  <c:v>4.3239408E-2</c:v>
                </c:pt>
                <c:pt idx="5">
                  <c:v>-0.17078189199999999</c:v>
                </c:pt>
                <c:pt idx="6">
                  <c:v>-5.8002891000000001E-2</c:v>
                </c:pt>
                <c:pt idx="7">
                  <c:v>-0.60215070400000004</c:v>
                </c:pt>
                <c:pt idx="8">
                  <c:v>-0.13031066199999999</c:v>
                </c:pt>
                <c:pt idx="9">
                  <c:v>0.68226156100000002</c:v>
                </c:pt>
                <c:pt idx="10">
                  <c:v>0.87948293799999999</c:v>
                </c:pt>
                <c:pt idx="11">
                  <c:v>2.3350259979999999</c:v>
                </c:pt>
                <c:pt idx="12">
                  <c:v>2.794480337</c:v>
                </c:pt>
                <c:pt idx="13">
                  <c:v>2.9241740530000002</c:v>
                </c:pt>
                <c:pt idx="14">
                  <c:v>2.9381495750000002</c:v>
                </c:pt>
                <c:pt idx="15">
                  <c:v>3.016124386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Mar-15</c:v>
                </c:pt>
              </c:strCache>
            </c:strRef>
          </c:tx>
          <c:spPr>
            <a:ln w="44450">
              <a:solidFill>
                <a:srgbClr val="8C8C8C"/>
              </a:solidFill>
              <a:prstDash val="solid"/>
            </a:ln>
          </c:spPr>
          <c:marker>
            <c:symbol val="none"/>
          </c:marker>
          <c:cat>
            <c:strRef>
              <c:f>Munka1!$A$18:$A$34</c:f>
              <c:strCache>
                <c:ptCount val="1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2015Q5</c:v>
                </c:pt>
                <c:pt idx="15">
                  <c:v>2015Q6</c:v>
                </c:pt>
                <c:pt idx="16">
                  <c:v>2016Q3</c:v>
                </c:pt>
              </c:strCache>
            </c:strRef>
          </c:cat>
          <c:val>
            <c:numRef>
              <c:f>Munka1!$E$18:$E$34</c:f>
              <c:numCache>
                <c:formatCode>General</c:formatCode>
                <c:ptCount val="17"/>
                <c:pt idx="0">
                  <c:v>2.9036412039999999</c:v>
                </c:pt>
                <c:pt idx="1">
                  <c:v>1.788999424</c:v>
                </c:pt>
                <c:pt idx="2">
                  <c:v>1.489336687</c:v>
                </c:pt>
                <c:pt idx="3">
                  <c:v>0.75078328999999999</c:v>
                </c:pt>
                <c:pt idx="4">
                  <c:v>4.3239408E-2</c:v>
                </c:pt>
                <c:pt idx="5">
                  <c:v>-0.17078189199999999</c:v>
                </c:pt>
                <c:pt idx="6">
                  <c:v>-6.1940000000000002E-2</c:v>
                </c:pt>
                <c:pt idx="7">
                  <c:v>-0.68633</c:v>
                </c:pt>
                <c:pt idx="8">
                  <c:v>-1.0061</c:v>
                </c:pt>
                <c:pt idx="9">
                  <c:v>-0.13506000000000001</c:v>
                </c:pt>
                <c:pt idx="10">
                  <c:v>6.4899999999999999E-2</c:v>
                </c:pt>
                <c:pt idx="11">
                  <c:v>1.2155800000000001</c:v>
                </c:pt>
                <c:pt idx="12">
                  <c:v>2.1547700000000001</c:v>
                </c:pt>
                <c:pt idx="13">
                  <c:v>2.6383100000000002</c:v>
                </c:pt>
                <c:pt idx="14">
                  <c:v>2.6903999999999999</c:v>
                </c:pt>
                <c:pt idx="15">
                  <c:v>2.75726</c:v>
                </c:pt>
                <c:pt idx="16">
                  <c:v>2.8319200000000002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49248"/>
        <c:axId val="176150784"/>
      </c:lineChart>
      <c:catAx>
        <c:axId val="17614924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6150784"/>
        <c:crosses val="autoZero"/>
        <c:auto val="1"/>
        <c:lblAlgn val="ctr"/>
        <c:lblOffset val="100"/>
        <c:noMultiLvlLbl val="0"/>
      </c:catAx>
      <c:valAx>
        <c:axId val="176150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61492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'[a-kozponti-koltsegvetes-adossaga]Sheet1'!$I$124</c:f>
              <c:strCache>
                <c:ptCount val="1"/>
                <c:pt idx="0">
                  <c:v>Fraction of FX debt to all debt</c:v>
                </c:pt>
              </c:strCache>
            </c:strRef>
          </c:tx>
          <c:spPr>
            <a:ln w="4445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numRef>
              <c:f>'[a-kozponti-koltsegvetes-adossaga]Sheet1'!$A$2:$A$140</c:f>
              <c:numCache>
                <c:formatCode>[$-409]mmm\-yy;@</c:formatCode>
                <c:ptCount val="139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</c:numCache>
            </c:numRef>
          </c:cat>
          <c:val>
            <c:numRef>
              <c:f>'[a-kozponti-koltsegvetes-adossaga]Sheet1'!$B$2:$B$141</c:f>
              <c:numCache>
                <c:formatCode>General</c:formatCode>
                <c:ptCount val="140"/>
                <c:pt idx="0">
                  <c:v>26.501746253521329</c:v>
                </c:pt>
                <c:pt idx="1">
                  <c:v>25.371690548167347</c:v>
                </c:pt>
                <c:pt idx="2">
                  <c:v>24.497187050877013</c:v>
                </c:pt>
                <c:pt idx="3">
                  <c:v>24.55079423483658</c:v>
                </c:pt>
                <c:pt idx="4">
                  <c:v>25.78621795777633</c:v>
                </c:pt>
                <c:pt idx="5">
                  <c:v>25.320695830889218</c:v>
                </c:pt>
                <c:pt idx="6">
                  <c:v>25.32821712971003</c:v>
                </c:pt>
                <c:pt idx="7">
                  <c:v>24.998781335707378</c:v>
                </c:pt>
                <c:pt idx="8">
                  <c:v>23.705485845011985</c:v>
                </c:pt>
                <c:pt idx="9">
                  <c:v>25.504118293399664</c:v>
                </c:pt>
                <c:pt idx="10">
                  <c:v>25.623884746940874</c:v>
                </c:pt>
                <c:pt idx="11">
                  <c:v>25.736973090011944</c:v>
                </c:pt>
                <c:pt idx="12">
                  <c:v>25.31509630812478</c:v>
                </c:pt>
                <c:pt idx="13">
                  <c:v>27.745879231391889</c:v>
                </c:pt>
                <c:pt idx="14">
                  <c:v>27.990047507171507</c:v>
                </c:pt>
                <c:pt idx="15">
                  <c:v>28.299807352705091</c:v>
                </c:pt>
                <c:pt idx="16">
                  <c:v>29.510020598666024</c:v>
                </c:pt>
                <c:pt idx="17">
                  <c:v>28.560856414378222</c:v>
                </c:pt>
                <c:pt idx="18">
                  <c:v>29.413058369402513</c:v>
                </c:pt>
                <c:pt idx="19">
                  <c:v>29.470278271540902</c:v>
                </c:pt>
                <c:pt idx="20">
                  <c:v>29.617804093206949</c:v>
                </c:pt>
                <c:pt idx="21">
                  <c:v>29.689355012423007</c:v>
                </c:pt>
                <c:pt idx="22">
                  <c:v>28.969523103601315</c:v>
                </c:pt>
                <c:pt idx="23">
                  <c:v>28.175079271541414</c:v>
                </c:pt>
                <c:pt idx="24">
                  <c:v>29.228011641668882</c:v>
                </c:pt>
                <c:pt idx="25">
                  <c:v>29.166654002911653</c:v>
                </c:pt>
                <c:pt idx="26">
                  <c:v>30.966206217307235</c:v>
                </c:pt>
                <c:pt idx="27">
                  <c:v>29.817480801066861</c:v>
                </c:pt>
                <c:pt idx="28">
                  <c:v>29.863023064027495</c:v>
                </c:pt>
                <c:pt idx="29">
                  <c:v>31.158689600256139</c:v>
                </c:pt>
                <c:pt idx="30">
                  <c:v>30.178823283592486</c:v>
                </c:pt>
                <c:pt idx="31">
                  <c:v>30.383146708419567</c:v>
                </c:pt>
                <c:pt idx="32">
                  <c:v>30.778008135343406</c:v>
                </c:pt>
                <c:pt idx="33">
                  <c:v>30.101488512136953</c:v>
                </c:pt>
                <c:pt idx="34">
                  <c:v>29.212610276802664</c:v>
                </c:pt>
                <c:pt idx="35">
                  <c:v>28.101733971714371</c:v>
                </c:pt>
                <c:pt idx="36">
                  <c:v>28.236025560458206</c:v>
                </c:pt>
                <c:pt idx="37">
                  <c:v>29.136680679919881</c:v>
                </c:pt>
                <c:pt idx="38">
                  <c:v>28.282922056587832</c:v>
                </c:pt>
                <c:pt idx="39">
                  <c:v>28.220177780424304</c:v>
                </c:pt>
                <c:pt idx="40">
                  <c:v>28.254927160872374</c:v>
                </c:pt>
                <c:pt idx="41">
                  <c:v>28.188673232645776</c:v>
                </c:pt>
                <c:pt idx="42">
                  <c:v>28.596075952632798</c:v>
                </c:pt>
                <c:pt idx="43">
                  <c:v>29.000536166109796</c:v>
                </c:pt>
                <c:pt idx="44">
                  <c:v>28.733325088817391</c:v>
                </c:pt>
                <c:pt idx="45">
                  <c:v>29.159017447305736</c:v>
                </c:pt>
                <c:pt idx="46">
                  <c:v>29.109335243301039</c:v>
                </c:pt>
                <c:pt idx="47">
                  <c:v>28.714144474974962</c:v>
                </c:pt>
                <c:pt idx="48">
                  <c:v>28.781584514825227</c:v>
                </c:pt>
                <c:pt idx="49">
                  <c:v>28.843901728002891</c:v>
                </c:pt>
                <c:pt idx="50">
                  <c:v>28.894302676727058</c:v>
                </c:pt>
                <c:pt idx="51">
                  <c:v>28.533809884426343</c:v>
                </c:pt>
                <c:pt idx="52">
                  <c:v>27.780910475395494</c:v>
                </c:pt>
                <c:pt idx="53">
                  <c:v>28.235336869501364</c:v>
                </c:pt>
                <c:pt idx="54">
                  <c:v>28.058053210132229</c:v>
                </c:pt>
                <c:pt idx="55">
                  <c:v>28.775873981367262</c:v>
                </c:pt>
                <c:pt idx="56">
                  <c:v>29.114402550905368</c:v>
                </c:pt>
                <c:pt idx="57">
                  <c:v>30.710644309317608</c:v>
                </c:pt>
                <c:pt idx="58">
                  <c:v>35.460873419524958</c:v>
                </c:pt>
                <c:pt idx="59">
                  <c:v>37.58492881430027</c:v>
                </c:pt>
                <c:pt idx="60">
                  <c:v>40.498895602103332</c:v>
                </c:pt>
                <c:pt idx="61">
                  <c:v>40.146561659418715</c:v>
                </c:pt>
                <c:pt idx="62">
                  <c:v>41.358272228720303</c:v>
                </c:pt>
                <c:pt idx="63">
                  <c:v>38.671238806585848</c:v>
                </c:pt>
                <c:pt idx="64">
                  <c:v>38.211007798519226</c:v>
                </c:pt>
                <c:pt idx="65">
                  <c:v>38.700592369128216</c:v>
                </c:pt>
                <c:pt idx="66">
                  <c:v>40.869411161752829</c:v>
                </c:pt>
                <c:pt idx="67">
                  <c:v>41.893892799380396</c:v>
                </c:pt>
                <c:pt idx="68">
                  <c:v>41.429738743218373</c:v>
                </c:pt>
                <c:pt idx="69">
                  <c:v>41.587086809033593</c:v>
                </c:pt>
                <c:pt idx="70">
                  <c:v>44.396361087862019</c:v>
                </c:pt>
                <c:pt idx="71">
                  <c:v>44.701178453717425</c:v>
                </c:pt>
                <c:pt idx="72">
                  <c:v>45.93888041375881</c:v>
                </c:pt>
                <c:pt idx="73">
                  <c:v>45.684914475887439</c:v>
                </c:pt>
                <c:pt idx="74">
                  <c:v>45.316750514894409</c:v>
                </c:pt>
                <c:pt idx="75">
                  <c:v>45.50021576143444</c:v>
                </c:pt>
                <c:pt idx="76">
                  <c:v>46.283543401128028</c:v>
                </c:pt>
                <c:pt idx="77">
                  <c:v>47.024911067340753</c:v>
                </c:pt>
                <c:pt idx="78">
                  <c:v>46.224520071522299</c:v>
                </c:pt>
                <c:pt idx="79">
                  <c:v>46.726374672696977</c:v>
                </c:pt>
                <c:pt idx="80">
                  <c:v>44.33849947591321</c:v>
                </c:pt>
                <c:pt idx="81">
                  <c:v>43.96388151238002</c:v>
                </c:pt>
                <c:pt idx="82">
                  <c:v>44.589566380514384</c:v>
                </c:pt>
                <c:pt idx="83">
                  <c:v>44.613188032894406</c:v>
                </c:pt>
                <c:pt idx="84">
                  <c:v>43.839801728631862</c:v>
                </c:pt>
                <c:pt idx="85">
                  <c:v>43.042846629101646</c:v>
                </c:pt>
                <c:pt idx="86">
                  <c:v>43.992258414705759</c:v>
                </c:pt>
                <c:pt idx="87">
                  <c:v>44.65607174178318</c:v>
                </c:pt>
                <c:pt idx="88">
                  <c:v>45.266287565548062</c:v>
                </c:pt>
                <c:pt idx="89">
                  <c:v>47.255117031870853</c:v>
                </c:pt>
                <c:pt idx="90">
                  <c:v>47.779728667530961</c:v>
                </c:pt>
                <c:pt idx="91">
                  <c:v>47.869103570823263</c:v>
                </c:pt>
                <c:pt idx="92">
                  <c:v>49.628053144219351</c:v>
                </c:pt>
                <c:pt idx="93">
                  <c:v>50.001466605395152</c:v>
                </c:pt>
                <c:pt idx="94">
                  <c:v>50.493685258057866</c:v>
                </c:pt>
                <c:pt idx="95">
                  <c:v>49.533029892745127</c:v>
                </c:pt>
                <c:pt idx="96">
                  <c:v>47.744145604920959</c:v>
                </c:pt>
                <c:pt idx="97">
                  <c:v>45.99585651024654</c:v>
                </c:pt>
                <c:pt idx="98">
                  <c:v>46.014695058501047</c:v>
                </c:pt>
                <c:pt idx="99">
                  <c:v>45.071812624291077</c:v>
                </c:pt>
                <c:pt idx="100">
                  <c:v>45.454041783759372</c:v>
                </c:pt>
                <c:pt idx="101">
                  <c:v>44.487099054959721</c:v>
                </c:pt>
                <c:pt idx="102">
                  <c:v>42.65318913971327</c:v>
                </c:pt>
                <c:pt idx="103">
                  <c:v>42.664804900188713</c:v>
                </c:pt>
                <c:pt idx="104">
                  <c:v>41.751943724546464</c:v>
                </c:pt>
                <c:pt idx="105">
                  <c:v>41.440828865495241</c:v>
                </c:pt>
                <c:pt idx="106">
                  <c:v>39.340466186425196</c:v>
                </c:pt>
                <c:pt idx="107">
                  <c:v>40.878786391084496</c:v>
                </c:pt>
                <c:pt idx="108">
                  <c:v>40.477010086229996</c:v>
                </c:pt>
                <c:pt idx="109">
                  <c:v>42.245821759584004</c:v>
                </c:pt>
                <c:pt idx="110">
                  <c:v>41.896544703227498</c:v>
                </c:pt>
                <c:pt idx="111">
                  <c:v>41.573224695896158</c:v>
                </c:pt>
                <c:pt idx="112">
                  <c:v>40.844235837037004</c:v>
                </c:pt>
                <c:pt idx="113">
                  <c:v>41.01218624074982</c:v>
                </c:pt>
                <c:pt idx="114">
                  <c:v>41.203182200907726</c:v>
                </c:pt>
                <c:pt idx="115">
                  <c:v>39.221773534739597</c:v>
                </c:pt>
                <c:pt idx="116">
                  <c:v>39.206705118141258</c:v>
                </c:pt>
                <c:pt idx="117">
                  <c:v>39.431525164242373</c:v>
                </c:pt>
                <c:pt idx="118">
                  <c:v>41.443100946151773</c:v>
                </c:pt>
                <c:pt idx="119">
                  <c:v>40.696509158110807</c:v>
                </c:pt>
                <c:pt idx="120">
                  <c:v>41.091496062442893</c:v>
                </c:pt>
                <c:pt idx="121">
                  <c:v>41.206733659709691</c:v>
                </c:pt>
                <c:pt idx="122">
                  <c:v>42.232529481818027</c:v>
                </c:pt>
                <c:pt idx="123">
                  <c:v>41.779563491023112</c:v>
                </c:pt>
                <c:pt idx="124">
                  <c:v>40.642408564254374</c:v>
                </c:pt>
                <c:pt idx="125">
                  <c:v>40.724857589500893</c:v>
                </c:pt>
                <c:pt idx="126">
                  <c:v>39.726767110089895</c:v>
                </c:pt>
                <c:pt idx="127">
                  <c:v>40.647670945077827</c:v>
                </c:pt>
                <c:pt idx="128">
                  <c:v>39.53521325291419</c:v>
                </c:pt>
                <c:pt idx="129">
                  <c:v>38.942688342707044</c:v>
                </c:pt>
                <c:pt idx="130">
                  <c:v>37.435705515891783</c:v>
                </c:pt>
                <c:pt idx="131">
                  <c:v>38.005603983759855</c:v>
                </c:pt>
                <c:pt idx="132">
                  <c:v>36.95076563273328</c:v>
                </c:pt>
                <c:pt idx="133">
                  <c:v>35.348996042542112</c:v>
                </c:pt>
                <c:pt idx="134">
                  <c:v>34.941876049403412</c:v>
                </c:pt>
                <c:pt idx="135">
                  <c:v>35.299378211239443</c:v>
                </c:pt>
                <c:pt idx="136">
                  <c:v>35.741800508897271</c:v>
                </c:pt>
                <c:pt idx="137">
                  <c:v>35.716607248128234</c:v>
                </c:pt>
                <c:pt idx="138">
                  <c:v>35.224711316385552</c:v>
                </c:pt>
                <c:pt idx="139">
                  <c:v>35.4507483238405</c:v>
                </c:pt>
              </c:numCache>
            </c:numRef>
          </c:val>
          <c:smooth val="0"/>
        </c:ser>
        <c:ser>
          <c:idx val="1"/>
          <c:order val="1"/>
          <c:tx>
            <c:v>Target</c:v>
          </c:tx>
          <c:spPr>
            <a:ln w="38100">
              <a:solidFill>
                <a:srgbClr val="FF6200"/>
              </a:solidFill>
              <a:prstDash val="solid"/>
            </a:ln>
          </c:spPr>
          <c:marker>
            <c:symbol val="none"/>
          </c:marker>
          <c:cat>
            <c:numRef>
              <c:f>'[a-kozponti-koltsegvetes-adossaga]Sheet1'!$A$2:$A$140</c:f>
              <c:numCache>
                <c:formatCode>[$-409]mmm\-yy;@</c:formatCode>
                <c:ptCount val="139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</c:numCache>
            </c:numRef>
          </c:cat>
          <c:val>
            <c:numRef>
              <c:f>'[a-kozponti-koltsegvetes-adossaga]Sheet1'!$C$2:$C$141</c:f>
              <c:numCache>
                <c:formatCode>General</c:formatCode>
                <c:ptCount val="140"/>
                <c:pt idx="120">
                  <c:v>25</c:v>
                </c:pt>
                <c:pt idx="121">
                  <c:v>25</c:v>
                </c:pt>
                <c:pt idx="122">
                  <c:v>25</c:v>
                </c:pt>
                <c:pt idx="123">
                  <c:v>25</c:v>
                </c:pt>
                <c:pt idx="124">
                  <c:v>25</c:v>
                </c:pt>
                <c:pt idx="125">
                  <c:v>25</c:v>
                </c:pt>
                <c:pt idx="126">
                  <c:v>25</c:v>
                </c:pt>
                <c:pt idx="127">
                  <c:v>25</c:v>
                </c:pt>
                <c:pt idx="128">
                  <c:v>25</c:v>
                </c:pt>
                <c:pt idx="129">
                  <c:v>25</c:v>
                </c:pt>
                <c:pt idx="130">
                  <c:v>25</c:v>
                </c:pt>
                <c:pt idx="131">
                  <c:v>25</c:v>
                </c:pt>
                <c:pt idx="132">
                  <c:v>25</c:v>
                </c:pt>
                <c:pt idx="133">
                  <c:v>25</c:v>
                </c:pt>
                <c:pt idx="134">
                  <c:v>25</c:v>
                </c:pt>
                <c:pt idx="135">
                  <c:v>25</c:v>
                </c:pt>
                <c:pt idx="136">
                  <c:v>25</c:v>
                </c:pt>
                <c:pt idx="137">
                  <c:v>25</c:v>
                </c:pt>
                <c:pt idx="138">
                  <c:v>25</c:v>
                </c:pt>
                <c:pt idx="139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71872"/>
        <c:axId val="175873408"/>
      </c:lineChart>
      <c:dateAx>
        <c:axId val="17587187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5873408"/>
        <c:crosses val="autoZero"/>
        <c:auto val="1"/>
        <c:lblOffset val="100"/>
        <c:baseTimeUnit val="months"/>
      </c:dateAx>
      <c:valAx>
        <c:axId val="175873408"/>
        <c:scaling>
          <c:orientation val="minMax"/>
          <c:max val="55"/>
          <c:min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8718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Budget Balance (% of GDP)</c:v>
          </c:tx>
          <c:spPr>
            <a:solidFill>
              <a:srgbClr val="6681B1"/>
            </a:solidFill>
            <a:ln w="25400">
              <a:noFill/>
            </a:ln>
          </c:spPr>
          <c:invertIfNegative val="0"/>
          <c:cat>
            <c:strRef>
              <c:f>'[3_1_20h.xls]3.1.20.'!$U$8:$U$24</c:f>
              <c:strCach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2015F</c:v>
                </c:pt>
              </c:strCache>
            </c:strRef>
          </c:cat>
          <c:val>
            <c:numRef>
              <c:f>'[3_1_20h.xls]3.1.20.'!$V$8:$V$24</c:f>
              <c:numCache>
                <c:formatCode>General</c:formatCode>
                <c:ptCount val="17"/>
                <c:pt idx="0">
                  <c:v>-5.1484957180694666</c:v>
                </c:pt>
                <c:pt idx="1">
                  <c:v>-3.0395202856757462</c:v>
                </c:pt>
                <c:pt idx="2">
                  <c:v>-4.0707721791805467</c:v>
                </c:pt>
                <c:pt idx="3">
                  <c:v>-8.8724876297260806</c:v>
                </c:pt>
                <c:pt idx="4">
                  <c:v>-7.1654445981160579</c:v>
                </c:pt>
                <c:pt idx="5">
                  <c:v>-6.3826993707357715</c:v>
                </c:pt>
                <c:pt idx="6">
                  <c:v>-7.86363086790612</c:v>
                </c:pt>
                <c:pt idx="7">
                  <c:v>-9.370900576092513</c:v>
                </c:pt>
                <c:pt idx="8">
                  <c:v>-5.0822988585285405</c:v>
                </c:pt>
                <c:pt idx="9">
                  <c:v>-3.6509943332007038</c:v>
                </c:pt>
                <c:pt idx="10">
                  <c:v>-4.6034775471542568</c:v>
                </c:pt>
                <c:pt idx="11">
                  <c:v>-4.5435969602993902</c:v>
                </c:pt>
                <c:pt idx="12">
                  <c:v>-5.4856008195116193</c:v>
                </c:pt>
                <c:pt idx="13">
                  <c:v>-2.3093159782531596</c:v>
                </c:pt>
                <c:pt idx="14">
                  <c:v>-2.4582963647135787</c:v>
                </c:pt>
                <c:pt idx="15">
                  <c:v>-2.5660499932262057</c:v>
                </c:pt>
                <c:pt idx="16">
                  <c:v>-2.4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5904640"/>
        <c:axId val="175906176"/>
      </c:barChart>
      <c:lineChart>
        <c:grouping val="standard"/>
        <c:varyColors val="0"/>
        <c:ser>
          <c:idx val="1"/>
          <c:order val="1"/>
          <c:tx>
            <c:v>Maastricht criterion</c:v>
          </c:tx>
          <c:spPr>
            <a:ln w="25400">
              <a:solidFill>
                <a:srgbClr val="003278"/>
              </a:solidFill>
              <a:prstDash val="solid"/>
            </a:ln>
          </c:spPr>
          <c:marker>
            <c:symbol val="none"/>
          </c:marker>
          <c:val>
            <c:numRef>
              <c:f>'[3_1_20h.xls]3.1.20.'!$W$8:$W$24</c:f>
              <c:numCache>
                <c:formatCode>General</c:formatCode>
                <c:ptCount val="17"/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  <c:pt idx="15">
                  <c:v>-3</c:v>
                </c:pt>
                <c:pt idx="16">
                  <c:v>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04640"/>
        <c:axId val="175906176"/>
      </c:lineChart>
      <c:catAx>
        <c:axId val="17590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5906176"/>
        <c:crosses val="autoZero"/>
        <c:auto val="1"/>
        <c:lblAlgn val="ctr"/>
        <c:lblOffset val="100"/>
        <c:noMultiLvlLbl val="0"/>
      </c:catAx>
      <c:valAx>
        <c:axId val="175906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9046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99496472515403"/>
          <c:y val="5.9139797306358606E-2"/>
          <c:w val="0.83254669470157427"/>
          <c:h val="0.75319041324214031"/>
        </c:manualLayout>
      </c:layout>
      <c:lineChart>
        <c:grouping val="standard"/>
        <c:varyColors val="0"/>
        <c:ser>
          <c:idx val="2"/>
          <c:order val="0"/>
          <c:tx>
            <c:strRef>
              <c:f>Sheet1!$L$5</c:f>
              <c:strCache>
                <c:ptCount val="1"/>
                <c:pt idx="0">
                  <c:v>2012</c:v>
                </c:pt>
              </c:strCache>
            </c:strRef>
          </c:tx>
          <c:spPr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Sheet1!$I$6:$I$17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Sheet1!$L$6:$L$17</c:f>
              <c:numCache>
                <c:formatCode>General</c:formatCode>
                <c:ptCount val="12"/>
                <c:pt idx="0">
                  <c:v>107.3</c:v>
                </c:pt>
                <c:pt idx="1">
                  <c:v>-286.60000000000002</c:v>
                </c:pt>
                <c:pt idx="2">
                  <c:v>-517.5</c:v>
                </c:pt>
                <c:pt idx="3">
                  <c:v>-228.2</c:v>
                </c:pt>
                <c:pt idx="4">
                  <c:v>-344.1</c:v>
                </c:pt>
                <c:pt idx="5">
                  <c:v>-517.70000000000005</c:v>
                </c:pt>
                <c:pt idx="6">
                  <c:v>-437.5</c:v>
                </c:pt>
                <c:pt idx="7">
                  <c:v>-559.5</c:v>
                </c:pt>
                <c:pt idx="8">
                  <c:v>-545.79999999999995</c:v>
                </c:pt>
                <c:pt idx="9">
                  <c:v>-658.1</c:v>
                </c:pt>
                <c:pt idx="10">
                  <c:v>-691.7</c:v>
                </c:pt>
                <c:pt idx="11">
                  <c:v>-607.5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Sheet1!$M$5</c:f>
              <c:strCache>
                <c:ptCount val="1"/>
                <c:pt idx="0">
                  <c:v>2013</c:v>
                </c:pt>
              </c:strCache>
            </c:strRef>
          </c:tx>
          <c:spPr>
            <a:ln w="25400">
              <a:solidFill>
                <a:srgbClr val="8C8C8C"/>
              </a:solidFill>
              <a:prstDash val="solid"/>
            </a:ln>
          </c:spPr>
          <c:marker>
            <c:symbol val="none"/>
          </c:marker>
          <c:cat>
            <c:strRef>
              <c:f>Sheet1!$I$6:$I$17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Sheet1!$M$6:$M$17</c:f>
              <c:numCache>
                <c:formatCode>General</c:formatCode>
                <c:ptCount val="12"/>
                <c:pt idx="0">
                  <c:v>-2.5</c:v>
                </c:pt>
                <c:pt idx="1">
                  <c:v>-339.5</c:v>
                </c:pt>
                <c:pt idx="2">
                  <c:v>-493.6</c:v>
                </c:pt>
                <c:pt idx="3">
                  <c:v>-528.6</c:v>
                </c:pt>
                <c:pt idx="4">
                  <c:v>-559.4</c:v>
                </c:pt>
                <c:pt idx="5">
                  <c:v>-721.7</c:v>
                </c:pt>
                <c:pt idx="6">
                  <c:v>-851.2</c:v>
                </c:pt>
                <c:pt idx="7">
                  <c:v>-961.2</c:v>
                </c:pt>
                <c:pt idx="8">
                  <c:v>-949</c:v>
                </c:pt>
                <c:pt idx="9">
                  <c:v>-887.7</c:v>
                </c:pt>
                <c:pt idx="10">
                  <c:v>-876.3</c:v>
                </c:pt>
                <c:pt idx="11">
                  <c:v>-929.2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Sheet1!$N$5</c:f>
              <c:strCache>
                <c:ptCount val="1"/>
                <c:pt idx="0">
                  <c:v>2014</c:v>
                </c:pt>
              </c:strCache>
            </c:strRef>
          </c:tx>
          <c:spPr>
            <a:ln w="31750">
              <a:solidFill>
                <a:srgbClr val="003278"/>
              </a:solidFill>
              <a:prstDash val="sysDash"/>
            </a:ln>
          </c:spPr>
          <c:marker>
            <c:symbol val="none"/>
          </c:marker>
          <c:cat>
            <c:strRef>
              <c:f>Sheet1!$I$6:$I$17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Sheet1!$N$6:$N$17</c:f>
              <c:numCache>
                <c:formatCode>General</c:formatCode>
                <c:ptCount val="12"/>
                <c:pt idx="0">
                  <c:v>-75.400000000000006</c:v>
                </c:pt>
                <c:pt idx="1">
                  <c:v>-483.3</c:v>
                </c:pt>
                <c:pt idx="2">
                  <c:v>-701.2</c:v>
                </c:pt>
                <c:pt idx="3">
                  <c:v>-951.1</c:v>
                </c:pt>
                <c:pt idx="4">
                  <c:v>-681.7</c:v>
                </c:pt>
                <c:pt idx="5">
                  <c:v>-813.7</c:v>
                </c:pt>
                <c:pt idx="6">
                  <c:v>-851.4</c:v>
                </c:pt>
                <c:pt idx="7">
                  <c:v>-858.8</c:v>
                </c:pt>
                <c:pt idx="8">
                  <c:v>-844.6</c:v>
                </c:pt>
                <c:pt idx="9">
                  <c:v>-809.6</c:v>
                </c:pt>
                <c:pt idx="10">
                  <c:v>-713.7</c:v>
                </c:pt>
                <c:pt idx="11">
                  <c:v>-825.7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Sheet1!$O$5</c:f>
              <c:strCache>
                <c:ptCount val="1"/>
                <c:pt idx="0">
                  <c:v>2015</c:v>
                </c:pt>
              </c:strCache>
            </c:strRef>
          </c:tx>
          <c:spPr>
            <a:ln w="38100">
              <a:solidFill>
                <a:srgbClr val="FF7800"/>
              </a:solidFill>
              <a:prstDash val="solid"/>
            </a:ln>
          </c:spPr>
          <c:marker>
            <c:symbol val="none"/>
          </c:marker>
          <c:cat>
            <c:strRef>
              <c:f>Sheet1!$I$6:$I$17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Sheet1!$O$6:$O$17</c:f>
              <c:numCache>
                <c:formatCode>General</c:formatCode>
                <c:ptCount val="12"/>
                <c:pt idx="0">
                  <c:v>-53.8</c:v>
                </c:pt>
                <c:pt idx="1">
                  <c:v>-310.7</c:v>
                </c:pt>
                <c:pt idx="2">
                  <c:v>-537.70000000000005</c:v>
                </c:pt>
                <c:pt idx="3">
                  <c:v>-609.79999999999995</c:v>
                </c:pt>
                <c:pt idx="4">
                  <c:v>-511.1</c:v>
                </c:pt>
                <c:pt idx="5">
                  <c:v>-823.3</c:v>
                </c:pt>
                <c:pt idx="6">
                  <c:v>-894.05</c:v>
                </c:pt>
                <c:pt idx="7">
                  <c:v>-914.9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37024"/>
        <c:axId val="175938560"/>
      </c:lineChart>
      <c:catAx>
        <c:axId val="17593702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5938560"/>
        <c:crosses val="autoZero"/>
        <c:auto val="1"/>
        <c:lblAlgn val="ctr"/>
        <c:lblOffset val="100"/>
        <c:noMultiLvlLbl val="0"/>
      </c:catAx>
      <c:valAx>
        <c:axId val="175938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5937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2617807747435825"/>
          <c:y val="3.9959384638963924E-2"/>
          <c:w val="0.83894612907429122"/>
          <c:h val="8.5933451866903737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'[a-kozponti-koltsegvetes-adossaga]Sheet1'!$T$116</c:f>
              <c:strCache>
                <c:ptCount val="1"/>
                <c:pt idx="0">
                  <c:v>PMI</c:v>
                </c:pt>
              </c:strCache>
            </c:strRef>
          </c:tx>
          <c:spPr>
            <a:ln w="4445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numRef>
              <c:f>'[a-kozponti-koltsegvetes-adossaga]Sheet1'!$S$117:$S$152</c:f>
              <c:numCache>
                <c:formatCode>[$-409]mmm\-yy;@</c:formatCode>
                <c:ptCount val="36"/>
                <c:pt idx="0">
                  <c:v>41182</c:v>
                </c:pt>
                <c:pt idx="1">
                  <c:v>41212</c:v>
                </c:pt>
                <c:pt idx="2">
                  <c:v>41243</c:v>
                </c:pt>
                <c:pt idx="3">
                  <c:v>41273</c:v>
                </c:pt>
                <c:pt idx="4">
                  <c:v>41304</c:v>
                </c:pt>
                <c:pt idx="5">
                  <c:v>41333</c:v>
                </c:pt>
                <c:pt idx="6">
                  <c:v>41363</c:v>
                </c:pt>
                <c:pt idx="7">
                  <c:v>41394</c:v>
                </c:pt>
                <c:pt idx="8">
                  <c:v>41424</c:v>
                </c:pt>
                <c:pt idx="9">
                  <c:v>41455</c:v>
                </c:pt>
                <c:pt idx="10">
                  <c:v>41485</c:v>
                </c:pt>
                <c:pt idx="11">
                  <c:v>41516</c:v>
                </c:pt>
                <c:pt idx="12">
                  <c:v>41547</c:v>
                </c:pt>
                <c:pt idx="13">
                  <c:v>41577</c:v>
                </c:pt>
                <c:pt idx="14">
                  <c:v>41608</c:v>
                </c:pt>
                <c:pt idx="15">
                  <c:v>41638</c:v>
                </c:pt>
                <c:pt idx="16">
                  <c:v>41669</c:v>
                </c:pt>
                <c:pt idx="17">
                  <c:v>41698</c:v>
                </c:pt>
                <c:pt idx="18">
                  <c:v>41728</c:v>
                </c:pt>
                <c:pt idx="19">
                  <c:v>41759</c:v>
                </c:pt>
                <c:pt idx="20">
                  <c:v>41789</c:v>
                </c:pt>
                <c:pt idx="21">
                  <c:v>41820</c:v>
                </c:pt>
                <c:pt idx="22">
                  <c:v>41850</c:v>
                </c:pt>
                <c:pt idx="23">
                  <c:v>41881</c:v>
                </c:pt>
                <c:pt idx="24">
                  <c:v>41912</c:v>
                </c:pt>
                <c:pt idx="25">
                  <c:v>41942</c:v>
                </c:pt>
                <c:pt idx="26">
                  <c:v>41973</c:v>
                </c:pt>
                <c:pt idx="27">
                  <c:v>42003</c:v>
                </c:pt>
                <c:pt idx="28">
                  <c:v>42034</c:v>
                </c:pt>
                <c:pt idx="29">
                  <c:v>42063</c:v>
                </c:pt>
                <c:pt idx="30">
                  <c:v>42093</c:v>
                </c:pt>
                <c:pt idx="31">
                  <c:v>42124</c:v>
                </c:pt>
                <c:pt idx="32">
                  <c:v>42154</c:v>
                </c:pt>
                <c:pt idx="33">
                  <c:v>42185</c:v>
                </c:pt>
                <c:pt idx="34">
                  <c:v>42215</c:v>
                </c:pt>
                <c:pt idx="35">
                  <c:v>42246</c:v>
                </c:pt>
              </c:numCache>
            </c:numRef>
          </c:cat>
          <c:val>
            <c:numRef>
              <c:f>'[a-kozponti-koltsegvetes-adossaga]Sheet1'!$T$117:$T$152</c:f>
              <c:numCache>
                <c:formatCode>General</c:formatCode>
                <c:ptCount val="36"/>
                <c:pt idx="0">
                  <c:v>47.9</c:v>
                </c:pt>
                <c:pt idx="1">
                  <c:v>49.5</c:v>
                </c:pt>
                <c:pt idx="2">
                  <c:v>50.5</c:v>
                </c:pt>
                <c:pt idx="3">
                  <c:v>51.5</c:v>
                </c:pt>
                <c:pt idx="4">
                  <c:v>52.3</c:v>
                </c:pt>
                <c:pt idx="5">
                  <c:v>50.4</c:v>
                </c:pt>
                <c:pt idx="6">
                  <c:v>51.6</c:v>
                </c:pt>
                <c:pt idx="7">
                  <c:v>50.4</c:v>
                </c:pt>
                <c:pt idx="8">
                  <c:v>49.2</c:v>
                </c:pt>
                <c:pt idx="9">
                  <c:v>48.2</c:v>
                </c:pt>
                <c:pt idx="10">
                  <c:v>47.7</c:v>
                </c:pt>
                <c:pt idx="11">
                  <c:v>50.1</c:v>
                </c:pt>
                <c:pt idx="12">
                  <c:v>50.2</c:v>
                </c:pt>
                <c:pt idx="13">
                  <c:v>50.9</c:v>
                </c:pt>
                <c:pt idx="14">
                  <c:v>50.8</c:v>
                </c:pt>
                <c:pt idx="15">
                  <c:v>50.5</c:v>
                </c:pt>
                <c:pt idx="16">
                  <c:v>49.5</c:v>
                </c:pt>
                <c:pt idx="17">
                  <c:v>48.5</c:v>
                </c:pt>
                <c:pt idx="18">
                  <c:v>48</c:v>
                </c:pt>
                <c:pt idx="19">
                  <c:v>48.1</c:v>
                </c:pt>
                <c:pt idx="20">
                  <c:v>49.4</c:v>
                </c:pt>
                <c:pt idx="21">
                  <c:v>50.7</c:v>
                </c:pt>
                <c:pt idx="22">
                  <c:v>51.7</c:v>
                </c:pt>
                <c:pt idx="23">
                  <c:v>50.2</c:v>
                </c:pt>
                <c:pt idx="24">
                  <c:v>50.2</c:v>
                </c:pt>
                <c:pt idx="25">
                  <c:v>50.4</c:v>
                </c:pt>
                <c:pt idx="26">
                  <c:v>50</c:v>
                </c:pt>
                <c:pt idx="27">
                  <c:v>49.6</c:v>
                </c:pt>
                <c:pt idx="28">
                  <c:v>49.7</c:v>
                </c:pt>
                <c:pt idx="29">
                  <c:v>50.7</c:v>
                </c:pt>
                <c:pt idx="30">
                  <c:v>49.6</c:v>
                </c:pt>
                <c:pt idx="31">
                  <c:v>48.9</c:v>
                </c:pt>
                <c:pt idx="32">
                  <c:v>49.2</c:v>
                </c:pt>
                <c:pt idx="33">
                  <c:v>49.4</c:v>
                </c:pt>
                <c:pt idx="34">
                  <c:v>47.8</c:v>
                </c:pt>
                <c:pt idx="35">
                  <c:v>47.3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'[a-kozponti-koltsegvetes-adossaga]Sheet1'!$U$116</c:f>
              <c:strCache>
                <c:ptCount val="1"/>
                <c:pt idx="0">
                  <c:v>Growth Threshold</c:v>
                </c:pt>
              </c:strCache>
            </c:strRef>
          </c:tx>
          <c:spPr>
            <a:ln w="44450">
              <a:solidFill>
                <a:srgbClr val="FF6200"/>
              </a:solidFill>
              <a:prstDash val="dash"/>
            </a:ln>
          </c:spPr>
          <c:marker>
            <c:symbol val="none"/>
          </c:marker>
          <c:cat>
            <c:numRef>
              <c:f>'[a-kozponti-koltsegvetes-adossaga]Sheet1'!$S$117:$S$152</c:f>
              <c:numCache>
                <c:formatCode>[$-409]mmm\-yy;@</c:formatCode>
                <c:ptCount val="36"/>
                <c:pt idx="0">
                  <c:v>41182</c:v>
                </c:pt>
                <c:pt idx="1">
                  <c:v>41212</c:v>
                </c:pt>
                <c:pt idx="2">
                  <c:v>41243</c:v>
                </c:pt>
                <c:pt idx="3">
                  <c:v>41273</c:v>
                </c:pt>
                <c:pt idx="4">
                  <c:v>41304</c:v>
                </c:pt>
                <c:pt idx="5">
                  <c:v>41333</c:v>
                </c:pt>
                <c:pt idx="6">
                  <c:v>41363</c:v>
                </c:pt>
                <c:pt idx="7">
                  <c:v>41394</c:v>
                </c:pt>
                <c:pt idx="8">
                  <c:v>41424</c:v>
                </c:pt>
                <c:pt idx="9">
                  <c:v>41455</c:v>
                </c:pt>
                <c:pt idx="10">
                  <c:v>41485</c:v>
                </c:pt>
                <c:pt idx="11">
                  <c:v>41516</c:v>
                </c:pt>
                <c:pt idx="12">
                  <c:v>41547</c:v>
                </c:pt>
                <c:pt idx="13">
                  <c:v>41577</c:v>
                </c:pt>
                <c:pt idx="14">
                  <c:v>41608</c:v>
                </c:pt>
                <c:pt idx="15">
                  <c:v>41638</c:v>
                </c:pt>
                <c:pt idx="16">
                  <c:v>41669</c:v>
                </c:pt>
                <c:pt idx="17">
                  <c:v>41698</c:v>
                </c:pt>
                <c:pt idx="18">
                  <c:v>41728</c:v>
                </c:pt>
                <c:pt idx="19">
                  <c:v>41759</c:v>
                </c:pt>
                <c:pt idx="20">
                  <c:v>41789</c:v>
                </c:pt>
                <c:pt idx="21">
                  <c:v>41820</c:v>
                </c:pt>
                <c:pt idx="22">
                  <c:v>41850</c:v>
                </c:pt>
                <c:pt idx="23">
                  <c:v>41881</c:v>
                </c:pt>
                <c:pt idx="24">
                  <c:v>41912</c:v>
                </c:pt>
                <c:pt idx="25">
                  <c:v>41942</c:v>
                </c:pt>
                <c:pt idx="26">
                  <c:v>41973</c:v>
                </c:pt>
                <c:pt idx="27">
                  <c:v>42003</c:v>
                </c:pt>
                <c:pt idx="28">
                  <c:v>42034</c:v>
                </c:pt>
                <c:pt idx="29">
                  <c:v>42063</c:v>
                </c:pt>
                <c:pt idx="30">
                  <c:v>42093</c:v>
                </c:pt>
                <c:pt idx="31">
                  <c:v>42124</c:v>
                </c:pt>
                <c:pt idx="32">
                  <c:v>42154</c:v>
                </c:pt>
                <c:pt idx="33">
                  <c:v>42185</c:v>
                </c:pt>
                <c:pt idx="34">
                  <c:v>42215</c:v>
                </c:pt>
                <c:pt idx="35">
                  <c:v>42246</c:v>
                </c:pt>
              </c:numCache>
            </c:numRef>
          </c:cat>
          <c:val>
            <c:numRef>
              <c:f>'[a-kozponti-koltsegvetes-adossaga]Sheet1'!$U$117:$U$152</c:f>
              <c:numCache>
                <c:formatCode>General</c:formatCode>
                <c:ptCount val="3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29216"/>
        <c:axId val="174345600"/>
      </c:lineChart>
      <c:dateAx>
        <c:axId val="17432921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4345600"/>
        <c:crosses val="autoZero"/>
        <c:auto val="1"/>
        <c:lblOffset val="100"/>
        <c:baseTimeUnit val="months"/>
      </c:dateAx>
      <c:valAx>
        <c:axId val="174345600"/>
        <c:scaling>
          <c:orientation val="minMax"/>
          <c:min val="4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43292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Sheet1!$T$6</c:f>
              <c:strCache>
                <c:ptCount val="1"/>
                <c:pt idx="0">
                  <c:v>Brent - rhs</c:v>
                </c:pt>
              </c:strCache>
            </c:strRef>
          </c:tx>
          <c:spPr>
            <a:ln w="1270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numRef>
              <c:f>Sheet1!$S$7:$S$457</c:f>
              <c:numCache>
                <c:formatCode>m/d/yyyy</c:formatCode>
                <c:ptCount val="451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41645</c:v>
                </c:pt>
                <c:pt idx="4">
                  <c:v>41646</c:v>
                </c:pt>
                <c:pt idx="5">
                  <c:v>41647</c:v>
                </c:pt>
                <c:pt idx="6">
                  <c:v>41648</c:v>
                </c:pt>
                <c:pt idx="7">
                  <c:v>41649</c:v>
                </c:pt>
                <c:pt idx="8">
                  <c:v>41652</c:v>
                </c:pt>
                <c:pt idx="9">
                  <c:v>41653</c:v>
                </c:pt>
                <c:pt idx="10">
                  <c:v>41654</c:v>
                </c:pt>
                <c:pt idx="11">
                  <c:v>41655</c:v>
                </c:pt>
                <c:pt idx="12">
                  <c:v>41656</c:v>
                </c:pt>
                <c:pt idx="13">
                  <c:v>41659</c:v>
                </c:pt>
                <c:pt idx="14">
                  <c:v>41660</c:v>
                </c:pt>
                <c:pt idx="15">
                  <c:v>41661</c:v>
                </c:pt>
                <c:pt idx="16">
                  <c:v>41662</c:v>
                </c:pt>
                <c:pt idx="17">
                  <c:v>41663</c:v>
                </c:pt>
                <c:pt idx="18">
                  <c:v>41666</c:v>
                </c:pt>
                <c:pt idx="19">
                  <c:v>41667</c:v>
                </c:pt>
                <c:pt idx="20">
                  <c:v>41668</c:v>
                </c:pt>
                <c:pt idx="21">
                  <c:v>41669</c:v>
                </c:pt>
                <c:pt idx="22">
                  <c:v>41670</c:v>
                </c:pt>
                <c:pt idx="23">
                  <c:v>41673</c:v>
                </c:pt>
                <c:pt idx="24">
                  <c:v>41674</c:v>
                </c:pt>
                <c:pt idx="25">
                  <c:v>41675</c:v>
                </c:pt>
                <c:pt idx="26">
                  <c:v>41676</c:v>
                </c:pt>
                <c:pt idx="27">
                  <c:v>41677</c:v>
                </c:pt>
                <c:pt idx="28">
                  <c:v>41680</c:v>
                </c:pt>
                <c:pt idx="29">
                  <c:v>41681</c:v>
                </c:pt>
                <c:pt idx="30">
                  <c:v>41682</c:v>
                </c:pt>
                <c:pt idx="31">
                  <c:v>41683</c:v>
                </c:pt>
                <c:pt idx="32">
                  <c:v>41684</c:v>
                </c:pt>
                <c:pt idx="33">
                  <c:v>41687</c:v>
                </c:pt>
                <c:pt idx="34">
                  <c:v>41688</c:v>
                </c:pt>
                <c:pt idx="35">
                  <c:v>41689</c:v>
                </c:pt>
                <c:pt idx="36">
                  <c:v>41690</c:v>
                </c:pt>
                <c:pt idx="37">
                  <c:v>41691</c:v>
                </c:pt>
                <c:pt idx="38">
                  <c:v>41694</c:v>
                </c:pt>
                <c:pt idx="39">
                  <c:v>41695</c:v>
                </c:pt>
                <c:pt idx="40">
                  <c:v>41696</c:v>
                </c:pt>
                <c:pt idx="41">
                  <c:v>41697</c:v>
                </c:pt>
                <c:pt idx="42">
                  <c:v>41698</c:v>
                </c:pt>
                <c:pt idx="43">
                  <c:v>41701</c:v>
                </c:pt>
                <c:pt idx="44">
                  <c:v>41702</c:v>
                </c:pt>
                <c:pt idx="45">
                  <c:v>41703</c:v>
                </c:pt>
                <c:pt idx="46">
                  <c:v>41704</c:v>
                </c:pt>
                <c:pt idx="47">
                  <c:v>41705</c:v>
                </c:pt>
                <c:pt idx="48">
                  <c:v>41708</c:v>
                </c:pt>
                <c:pt idx="49">
                  <c:v>41709</c:v>
                </c:pt>
                <c:pt idx="50">
                  <c:v>41710</c:v>
                </c:pt>
                <c:pt idx="51">
                  <c:v>41711</c:v>
                </c:pt>
                <c:pt idx="52">
                  <c:v>41712</c:v>
                </c:pt>
                <c:pt idx="53">
                  <c:v>41715</c:v>
                </c:pt>
                <c:pt idx="54">
                  <c:v>41716</c:v>
                </c:pt>
                <c:pt idx="55">
                  <c:v>41717</c:v>
                </c:pt>
                <c:pt idx="56">
                  <c:v>41718</c:v>
                </c:pt>
                <c:pt idx="57">
                  <c:v>41719</c:v>
                </c:pt>
                <c:pt idx="58">
                  <c:v>41722</c:v>
                </c:pt>
                <c:pt idx="59">
                  <c:v>41723</c:v>
                </c:pt>
                <c:pt idx="60">
                  <c:v>41724</c:v>
                </c:pt>
                <c:pt idx="61">
                  <c:v>41725</c:v>
                </c:pt>
                <c:pt idx="62">
                  <c:v>41726</c:v>
                </c:pt>
                <c:pt idx="63">
                  <c:v>41729</c:v>
                </c:pt>
                <c:pt idx="64">
                  <c:v>41730</c:v>
                </c:pt>
                <c:pt idx="65">
                  <c:v>41731</c:v>
                </c:pt>
                <c:pt idx="66">
                  <c:v>41732</c:v>
                </c:pt>
                <c:pt idx="67">
                  <c:v>41733</c:v>
                </c:pt>
                <c:pt idx="68">
                  <c:v>41736</c:v>
                </c:pt>
                <c:pt idx="69">
                  <c:v>41737</c:v>
                </c:pt>
                <c:pt idx="70">
                  <c:v>41738</c:v>
                </c:pt>
                <c:pt idx="71">
                  <c:v>41739</c:v>
                </c:pt>
                <c:pt idx="72">
                  <c:v>41740</c:v>
                </c:pt>
                <c:pt idx="73">
                  <c:v>41743</c:v>
                </c:pt>
                <c:pt idx="74">
                  <c:v>41744</c:v>
                </c:pt>
                <c:pt idx="75">
                  <c:v>41745</c:v>
                </c:pt>
                <c:pt idx="76">
                  <c:v>41746</c:v>
                </c:pt>
                <c:pt idx="77">
                  <c:v>41747</c:v>
                </c:pt>
                <c:pt idx="78">
                  <c:v>41750</c:v>
                </c:pt>
                <c:pt idx="79">
                  <c:v>41751</c:v>
                </c:pt>
                <c:pt idx="80">
                  <c:v>41752</c:v>
                </c:pt>
                <c:pt idx="81">
                  <c:v>41753</c:v>
                </c:pt>
                <c:pt idx="82">
                  <c:v>41754</c:v>
                </c:pt>
                <c:pt idx="83">
                  <c:v>41757</c:v>
                </c:pt>
                <c:pt idx="84">
                  <c:v>41758</c:v>
                </c:pt>
                <c:pt idx="85">
                  <c:v>41759</c:v>
                </c:pt>
                <c:pt idx="86">
                  <c:v>41760</c:v>
                </c:pt>
                <c:pt idx="87">
                  <c:v>41761</c:v>
                </c:pt>
                <c:pt idx="88">
                  <c:v>41764</c:v>
                </c:pt>
                <c:pt idx="89">
                  <c:v>41765</c:v>
                </c:pt>
                <c:pt idx="90">
                  <c:v>41766</c:v>
                </c:pt>
                <c:pt idx="91">
                  <c:v>41767</c:v>
                </c:pt>
                <c:pt idx="92">
                  <c:v>41768</c:v>
                </c:pt>
                <c:pt idx="93">
                  <c:v>41771</c:v>
                </c:pt>
                <c:pt idx="94">
                  <c:v>41772</c:v>
                </c:pt>
                <c:pt idx="95">
                  <c:v>41773</c:v>
                </c:pt>
                <c:pt idx="96">
                  <c:v>41774</c:v>
                </c:pt>
                <c:pt idx="97">
                  <c:v>41775</c:v>
                </c:pt>
                <c:pt idx="98">
                  <c:v>41778</c:v>
                </c:pt>
                <c:pt idx="99">
                  <c:v>41779</c:v>
                </c:pt>
                <c:pt idx="100">
                  <c:v>41780</c:v>
                </c:pt>
                <c:pt idx="101">
                  <c:v>41781</c:v>
                </c:pt>
                <c:pt idx="102">
                  <c:v>41782</c:v>
                </c:pt>
                <c:pt idx="103">
                  <c:v>41785</c:v>
                </c:pt>
                <c:pt idx="104">
                  <c:v>41786</c:v>
                </c:pt>
                <c:pt idx="105">
                  <c:v>41787</c:v>
                </c:pt>
                <c:pt idx="106">
                  <c:v>41788</c:v>
                </c:pt>
                <c:pt idx="107">
                  <c:v>41789</c:v>
                </c:pt>
                <c:pt idx="108">
                  <c:v>41792</c:v>
                </c:pt>
                <c:pt idx="109">
                  <c:v>41793</c:v>
                </c:pt>
                <c:pt idx="110">
                  <c:v>41794</c:v>
                </c:pt>
                <c:pt idx="111">
                  <c:v>41795</c:v>
                </c:pt>
                <c:pt idx="112">
                  <c:v>41796</c:v>
                </c:pt>
                <c:pt idx="113">
                  <c:v>41799</c:v>
                </c:pt>
                <c:pt idx="114">
                  <c:v>41800</c:v>
                </c:pt>
                <c:pt idx="115">
                  <c:v>41801</c:v>
                </c:pt>
                <c:pt idx="116">
                  <c:v>41802</c:v>
                </c:pt>
                <c:pt idx="117">
                  <c:v>41803</c:v>
                </c:pt>
                <c:pt idx="118">
                  <c:v>41806</c:v>
                </c:pt>
                <c:pt idx="119">
                  <c:v>41807</c:v>
                </c:pt>
                <c:pt idx="120">
                  <c:v>41808</c:v>
                </c:pt>
                <c:pt idx="121">
                  <c:v>41809</c:v>
                </c:pt>
                <c:pt idx="122">
                  <c:v>41810</c:v>
                </c:pt>
                <c:pt idx="123">
                  <c:v>41813</c:v>
                </c:pt>
                <c:pt idx="124">
                  <c:v>41814</c:v>
                </c:pt>
                <c:pt idx="125">
                  <c:v>41815</c:v>
                </c:pt>
                <c:pt idx="126">
                  <c:v>41816</c:v>
                </c:pt>
                <c:pt idx="127">
                  <c:v>41817</c:v>
                </c:pt>
                <c:pt idx="128">
                  <c:v>41820</c:v>
                </c:pt>
                <c:pt idx="129">
                  <c:v>41821</c:v>
                </c:pt>
                <c:pt idx="130">
                  <c:v>41822</c:v>
                </c:pt>
                <c:pt idx="131">
                  <c:v>41823</c:v>
                </c:pt>
                <c:pt idx="132">
                  <c:v>41824</c:v>
                </c:pt>
                <c:pt idx="133">
                  <c:v>41827</c:v>
                </c:pt>
                <c:pt idx="134">
                  <c:v>41828</c:v>
                </c:pt>
                <c:pt idx="135">
                  <c:v>41829</c:v>
                </c:pt>
                <c:pt idx="136">
                  <c:v>41830</c:v>
                </c:pt>
                <c:pt idx="137">
                  <c:v>41831</c:v>
                </c:pt>
                <c:pt idx="138">
                  <c:v>41834</c:v>
                </c:pt>
                <c:pt idx="139">
                  <c:v>41835</c:v>
                </c:pt>
                <c:pt idx="140">
                  <c:v>41836</c:v>
                </c:pt>
                <c:pt idx="141">
                  <c:v>41837</c:v>
                </c:pt>
                <c:pt idx="142">
                  <c:v>41838</c:v>
                </c:pt>
                <c:pt idx="143">
                  <c:v>41841</c:v>
                </c:pt>
                <c:pt idx="144">
                  <c:v>41842</c:v>
                </c:pt>
                <c:pt idx="145">
                  <c:v>41843</c:v>
                </c:pt>
                <c:pt idx="146">
                  <c:v>41844</c:v>
                </c:pt>
                <c:pt idx="147">
                  <c:v>41845</c:v>
                </c:pt>
                <c:pt idx="148">
                  <c:v>41848</c:v>
                </c:pt>
                <c:pt idx="149">
                  <c:v>41849</c:v>
                </c:pt>
                <c:pt idx="150">
                  <c:v>41850</c:v>
                </c:pt>
                <c:pt idx="151">
                  <c:v>41851</c:v>
                </c:pt>
                <c:pt idx="152">
                  <c:v>41852</c:v>
                </c:pt>
                <c:pt idx="153">
                  <c:v>41855</c:v>
                </c:pt>
                <c:pt idx="154">
                  <c:v>41856</c:v>
                </c:pt>
                <c:pt idx="155">
                  <c:v>41857</c:v>
                </c:pt>
                <c:pt idx="156">
                  <c:v>41858</c:v>
                </c:pt>
                <c:pt idx="157">
                  <c:v>41859</c:v>
                </c:pt>
                <c:pt idx="158">
                  <c:v>41862</c:v>
                </c:pt>
                <c:pt idx="159">
                  <c:v>41863</c:v>
                </c:pt>
                <c:pt idx="160">
                  <c:v>41864</c:v>
                </c:pt>
                <c:pt idx="161">
                  <c:v>41865</c:v>
                </c:pt>
                <c:pt idx="162">
                  <c:v>41866</c:v>
                </c:pt>
                <c:pt idx="163">
                  <c:v>41869</c:v>
                </c:pt>
                <c:pt idx="164">
                  <c:v>41870</c:v>
                </c:pt>
                <c:pt idx="165">
                  <c:v>41871</c:v>
                </c:pt>
                <c:pt idx="166">
                  <c:v>41872</c:v>
                </c:pt>
                <c:pt idx="167">
                  <c:v>41873</c:v>
                </c:pt>
                <c:pt idx="168">
                  <c:v>41876</c:v>
                </c:pt>
                <c:pt idx="169">
                  <c:v>41877</c:v>
                </c:pt>
                <c:pt idx="170">
                  <c:v>41878</c:v>
                </c:pt>
                <c:pt idx="171">
                  <c:v>41879</c:v>
                </c:pt>
                <c:pt idx="172">
                  <c:v>41880</c:v>
                </c:pt>
                <c:pt idx="173">
                  <c:v>41883</c:v>
                </c:pt>
                <c:pt idx="174">
                  <c:v>41884</c:v>
                </c:pt>
                <c:pt idx="175">
                  <c:v>41885</c:v>
                </c:pt>
                <c:pt idx="176">
                  <c:v>41886</c:v>
                </c:pt>
                <c:pt idx="177">
                  <c:v>41887</c:v>
                </c:pt>
                <c:pt idx="178">
                  <c:v>41890</c:v>
                </c:pt>
                <c:pt idx="179">
                  <c:v>41891</c:v>
                </c:pt>
                <c:pt idx="180">
                  <c:v>41892</c:v>
                </c:pt>
                <c:pt idx="181">
                  <c:v>41893</c:v>
                </c:pt>
                <c:pt idx="182">
                  <c:v>41894</c:v>
                </c:pt>
                <c:pt idx="183">
                  <c:v>41897</c:v>
                </c:pt>
                <c:pt idx="184">
                  <c:v>41898</c:v>
                </c:pt>
                <c:pt idx="185">
                  <c:v>41899</c:v>
                </c:pt>
                <c:pt idx="186">
                  <c:v>41900</c:v>
                </c:pt>
                <c:pt idx="187">
                  <c:v>41901</c:v>
                </c:pt>
                <c:pt idx="188">
                  <c:v>41904</c:v>
                </c:pt>
                <c:pt idx="189">
                  <c:v>41905</c:v>
                </c:pt>
                <c:pt idx="190">
                  <c:v>41906</c:v>
                </c:pt>
                <c:pt idx="191">
                  <c:v>41907</c:v>
                </c:pt>
                <c:pt idx="192">
                  <c:v>41908</c:v>
                </c:pt>
                <c:pt idx="193">
                  <c:v>41911</c:v>
                </c:pt>
                <c:pt idx="194">
                  <c:v>41912</c:v>
                </c:pt>
                <c:pt idx="195">
                  <c:v>41913</c:v>
                </c:pt>
                <c:pt idx="196">
                  <c:v>41914</c:v>
                </c:pt>
                <c:pt idx="197">
                  <c:v>41915</c:v>
                </c:pt>
                <c:pt idx="198">
                  <c:v>41918</c:v>
                </c:pt>
                <c:pt idx="199">
                  <c:v>41919</c:v>
                </c:pt>
                <c:pt idx="200">
                  <c:v>41920</c:v>
                </c:pt>
                <c:pt idx="201">
                  <c:v>41921</c:v>
                </c:pt>
                <c:pt idx="202">
                  <c:v>41922</c:v>
                </c:pt>
                <c:pt idx="203">
                  <c:v>41925</c:v>
                </c:pt>
                <c:pt idx="204">
                  <c:v>41926</c:v>
                </c:pt>
                <c:pt idx="205">
                  <c:v>41927</c:v>
                </c:pt>
                <c:pt idx="206">
                  <c:v>41928</c:v>
                </c:pt>
                <c:pt idx="207">
                  <c:v>41929</c:v>
                </c:pt>
                <c:pt idx="208">
                  <c:v>41932</c:v>
                </c:pt>
                <c:pt idx="209">
                  <c:v>41933</c:v>
                </c:pt>
                <c:pt idx="210">
                  <c:v>41934</c:v>
                </c:pt>
                <c:pt idx="211">
                  <c:v>41935</c:v>
                </c:pt>
                <c:pt idx="212">
                  <c:v>41936</c:v>
                </c:pt>
                <c:pt idx="213">
                  <c:v>41939</c:v>
                </c:pt>
                <c:pt idx="214">
                  <c:v>41940</c:v>
                </c:pt>
                <c:pt idx="215">
                  <c:v>41941</c:v>
                </c:pt>
                <c:pt idx="216">
                  <c:v>41942</c:v>
                </c:pt>
                <c:pt idx="217">
                  <c:v>41943</c:v>
                </c:pt>
                <c:pt idx="218">
                  <c:v>41946</c:v>
                </c:pt>
                <c:pt idx="219">
                  <c:v>41947</c:v>
                </c:pt>
                <c:pt idx="220">
                  <c:v>41948</c:v>
                </c:pt>
                <c:pt idx="221">
                  <c:v>41949</c:v>
                </c:pt>
                <c:pt idx="222">
                  <c:v>41950</c:v>
                </c:pt>
                <c:pt idx="223">
                  <c:v>41953</c:v>
                </c:pt>
                <c:pt idx="224">
                  <c:v>41954</c:v>
                </c:pt>
                <c:pt idx="225">
                  <c:v>41955</c:v>
                </c:pt>
                <c:pt idx="226">
                  <c:v>41956</c:v>
                </c:pt>
                <c:pt idx="227">
                  <c:v>41957</c:v>
                </c:pt>
                <c:pt idx="228">
                  <c:v>41960</c:v>
                </c:pt>
                <c:pt idx="229">
                  <c:v>41961</c:v>
                </c:pt>
                <c:pt idx="230">
                  <c:v>41962</c:v>
                </c:pt>
                <c:pt idx="231">
                  <c:v>41963</c:v>
                </c:pt>
                <c:pt idx="232">
                  <c:v>41964</c:v>
                </c:pt>
                <c:pt idx="233">
                  <c:v>41967</c:v>
                </c:pt>
                <c:pt idx="234">
                  <c:v>41968</c:v>
                </c:pt>
                <c:pt idx="235">
                  <c:v>41969</c:v>
                </c:pt>
                <c:pt idx="236">
                  <c:v>41970</c:v>
                </c:pt>
                <c:pt idx="237">
                  <c:v>41971</c:v>
                </c:pt>
                <c:pt idx="238">
                  <c:v>41974</c:v>
                </c:pt>
                <c:pt idx="239">
                  <c:v>41975</c:v>
                </c:pt>
                <c:pt idx="240">
                  <c:v>41976</c:v>
                </c:pt>
                <c:pt idx="241">
                  <c:v>41977</c:v>
                </c:pt>
                <c:pt idx="242">
                  <c:v>41978</c:v>
                </c:pt>
                <c:pt idx="243">
                  <c:v>41981</c:v>
                </c:pt>
                <c:pt idx="244">
                  <c:v>41982</c:v>
                </c:pt>
                <c:pt idx="245">
                  <c:v>41983</c:v>
                </c:pt>
                <c:pt idx="246">
                  <c:v>41984</c:v>
                </c:pt>
                <c:pt idx="247">
                  <c:v>41985</c:v>
                </c:pt>
                <c:pt idx="248">
                  <c:v>41988</c:v>
                </c:pt>
                <c:pt idx="249">
                  <c:v>41989</c:v>
                </c:pt>
                <c:pt idx="250">
                  <c:v>41990</c:v>
                </c:pt>
                <c:pt idx="251">
                  <c:v>41991</c:v>
                </c:pt>
                <c:pt idx="252">
                  <c:v>41992</c:v>
                </c:pt>
                <c:pt idx="253">
                  <c:v>41995</c:v>
                </c:pt>
                <c:pt idx="254">
                  <c:v>41996</c:v>
                </c:pt>
                <c:pt idx="255">
                  <c:v>41997</c:v>
                </c:pt>
                <c:pt idx="256">
                  <c:v>41998</c:v>
                </c:pt>
                <c:pt idx="257">
                  <c:v>41999</c:v>
                </c:pt>
                <c:pt idx="258">
                  <c:v>42002</c:v>
                </c:pt>
                <c:pt idx="259">
                  <c:v>42003</c:v>
                </c:pt>
                <c:pt idx="260">
                  <c:v>42004</c:v>
                </c:pt>
                <c:pt idx="261">
                  <c:v>42005</c:v>
                </c:pt>
                <c:pt idx="262">
                  <c:v>42006</c:v>
                </c:pt>
                <c:pt idx="263">
                  <c:v>42009</c:v>
                </c:pt>
                <c:pt idx="264">
                  <c:v>42010</c:v>
                </c:pt>
                <c:pt idx="265">
                  <c:v>42011</c:v>
                </c:pt>
                <c:pt idx="266">
                  <c:v>42012</c:v>
                </c:pt>
                <c:pt idx="267">
                  <c:v>42013</c:v>
                </c:pt>
                <c:pt idx="268">
                  <c:v>42016</c:v>
                </c:pt>
                <c:pt idx="269">
                  <c:v>42017</c:v>
                </c:pt>
                <c:pt idx="270">
                  <c:v>42018</c:v>
                </c:pt>
                <c:pt idx="271">
                  <c:v>42019</c:v>
                </c:pt>
                <c:pt idx="272">
                  <c:v>42020</c:v>
                </c:pt>
                <c:pt idx="273">
                  <c:v>42023</c:v>
                </c:pt>
                <c:pt idx="274">
                  <c:v>42024</c:v>
                </c:pt>
                <c:pt idx="275">
                  <c:v>42025</c:v>
                </c:pt>
                <c:pt idx="276">
                  <c:v>42026</c:v>
                </c:pt>
                <c:pt idx="277">
                  <c:v>42027</c:v>
                </c:pt>
                <c:pt idx="278">
                  <c:v>42030</c:v>
                </c:pt>
                <c:pt idx="279">
                  <c:v>42031</c:v>
                </c:pt>
                <c:pt idx="280">
                  <c:v>42032</c:v>
                </c:pt>
                <c:pt idx="281">
                  <c:v>42033</c:v>
                </c:pt>
                <c:pt idx="282">
                  <c:v>42034</c:v>
                </c:pt>
                <c:pt idx="283">
                  <c:v>42037</c:v>
                </c:pt>
                <c:pt idx="284">
                  <c:v>42038</c:v>
                </c:pt>
                <c:pt idx="285">
                  <c:v>42039</c:v>
                </c:pt>
                <c:pt idx="286">
                  <c:v>42040</c:v>
                </c:pt>
                <c:pt idx="287">
                  <c:v>42041</c:v>
                </c:pt>
                <c:pt idx="288">
                  <c:v>42044</c:v>
                </c:pt>
                <c:pt idx="289">
                  <c:v>42045</c:v>
                </c:pt>
                <c:pt idx="290">
                  <c:v>42046</c:v>
                </c:pt>
                <c:pt idx="291">
                  <c:v>42047</c:v>
                </c:pt>
                <c:pt idx="292">
                  <c:v>42048</c:v>
                </c:pt>
                <c:pt idx="293">
                  <c:v>42051</c:v>
                </c:pt>
                <c:pt idx="294">
                  <c:v>42052</c:v>
                </c:pt>
                <c:pt idx="295">
                  <c:v>42053</c:v>
                </c:pt>
                <c:pt idx="296">
                  <c:v>42054</c:v>
                </c:pt>
                <c:pt idx="297">
                  <c:v>42055</c:v>
                </c:pt>
                <c:pt idx="298">
                  <c:v>42058</c:v>
                </c:pt>
                <c:pt idx="299">
                  <c:v>42059</c:v>
                </c:pt>
                <c:pt idx="300">
                  <c:v>42060</c:v>
                </c:pt>
                <c:pt idx="301">
                  <c:v>42061</c:v>
                </c:pt>
                <c:pt idx="302">
                  <c:v>42062</c:v>
                </c:pt>
                <c:pt idx="303">
                  <c:v>42065</c:v>
                </c:pt>
                <c:pt idx="304">
                  <c:v>42066</c:v>
                </c:pt>
                <c:pt idx="305">
                  <c:v>42067</c:v>
                </c:pt>
                <c:pt idx="306">
                  <c:v>42068</c:v>
                </c:pt>
                <c:pt idx="307">
                  <c:v>42069</c:v>
                </c:pt>
                <c:pt idx="308">
                  <c:v>42072</c:v>
                </c:pt>
                <c:pt idx="309">
                  <c:v>42073</c:v>
                </c:pt>
                <c:pt idx="310">
                  <c:v>42074</c:v>
                </c:pt>
                <c:pt idx="311">
                  <c:v>42075</c:v>
                </c:pt>
                <c:pt idx="312">
                  <c:v>42076</c:v>
                </c:pt>
                <c:pt idx="313">
                  <c:v>42079</c:v>
                </c:pt>
                <c:pt idx="314">
                  <c:v>42080</c:v>
                </c:pt>
                <c:pt idx="315">
                  <c:v>42081</c:v>
                </c:pt>
                <c:pt idx="316">
                  <c:v>42082</c:v>
                </c:pt>
                <c:pt idx="317">
                  <c:v>42083</c:v>
                </c:pt>
                <c:pt idx="318">
                  <c:v>42086</c:v>
                </c:pt>
                <c:pt idx="319">
                  <c:v>42087</c:v>
                </c:pt>
                <c:pt idx="320">
                  <c:v>42088</c:v>
                </c:pt>
                <c:pt idx="321">
                  <c:v>42089</c:v>
                </c:pt>
                <c:pt idx="322">
                  <c:v>42090</c:v>
                </c:pt>
                <c:pt idx="323">
                  <c:v>42093</c:v>
                </c:pt>
                <c:pt idx="324">
                  <c:v>42094</c:v>
                </c:pt>
                <c:pt idx="325">
                  <c:v>42095</c:v>
                </c:pt>
                <c:pt idx="326">
                  <c:v>42096</c:v>
                </c:pt>
                <c:pt idx="327">
                  <c:v>42097</c:v>
                </c:pt>
                <c:pt idx="328">
                  <c:v>42100</c:v>
                </c:pt>
                <c:pt idx="329">
                  <c:v>42101</c:v>
                </c:pt>
                <c:pt idx="330">
                  <c:v>42102</c:v>
                </c:pt>
                <c:pt idx="331">
                  <c:v>42103</c:v>
                </c:pt>
                <c:pt idx="332">
                  <c:v>42104</c:v>
                </c:pt>
                <c:pt idx="333">
                  <c:v>42107</c:v>
                </c:pt>
                <c:pt idx="334">
                  <c:v>42108</c:v>
                </c:pt>
                <c:pt idx="335">
                  <c:v>42109</c:v>
                </c:pt>
                <c:pt idx="336">
                  <c:v>42110</c:v>
                </c:pt>
                <c:pt idx="337">
                  <c:v>42111</c:v>
                </c:pt>
                <c:pt idx="338">
                  <c:v>42114</c:v>
                </c:pt>
                <c:pt idx="339">
                  <c:v>42115</c:v>
                </c:pt>
                <c:pt idx="340">
                  <c:v>42116</c:v>
                </c:pt>
                <c:pt idx="341">
                  <c:v>42117</c:v>
                </c:pt>
                <c:pt idx="342">
                  <c:v>42118</c:v>
                </c:pt>
                <c:pt idx="343">
                  <c:v>42121</c:v>
                </c:pt>
                <c:pt idx="344">
                  <c:v>42122</c:v>
                </c:pt>
                <c:pt idx="345">
                  <c:v>42123</c:v>
                </c:pt>
                <c:pt idx="346">
                  <c:v>42124</c:v>
                </c:pt>
                <c:pt idx="347">
                  <c:v>42125</c:v>
                </c:pt>
                <c:pt idx="348">
                  <c:v>42128</c:v>
                </c:pt>
                <c:pt idx="349">
                  <c:v>42129</c:v>
                </c:pt>
                <c:pt idx="350">
                  <c:v>42130</c:v>
                </c:pt>
                <c:pt idx="351">
                  <c:v>42131</c:v>
                </c:pt>
                <c:pt idx="352">
                  <c:v>42132</c:v>
                </c:pt>
                <c:pt idx="353">
                  <c:v>42135</c:v>
                </c:pt>
                <c:pt idx="354">
                  <c:v>42136</c:v>
                </c:pt>
                <c:pt idx="355">
                  <c:v>42137</c:v>
                </c:pt>
                <c:pt idx="356">
                  <c:v>42138</c:v>
                </c:pt>
                <c:pt idx="357">
                  <c:v>42139</c:v>
                </c:pt>
                <c:pt idx="358">
                  <c:v>42142</c:v>
                </c:pt>
                <c:pt idx="359">
                  <c:v>42143</c:v>
                </c:pt>
                <c:pt idx="360">
                  <c:v>42144</c:v>
                </c:pt>
                <c:pt idx="361">
                  <c:v>42145</c:v>
                </c:pt>
                <c:pt idx="362">
                  <c:v>42146</c:v>
                </c:pt>
                <c:pt idx="363">
                  <c:v>42149</c:v>
                </c:pt>
                <c:pt idx="364">
                  <c:v>42150</c:v>
                </c:pt>
                <c:pt idx="365">
                  <c:v>42151</c:v>
                </c:pt>
                <c:pt idx="366">
                  <c:v>42152</c:v>
                </c:pt>
                <c:pt idx="367">
                  <c:v>42153</c:v>
                </c:pt>
                <c:pt idx="368">
                  <c:v>42156</c:v>
                </c:pt>
                <c:pt idx="369">
                  <c:v>42157</c:v>
                </c:pt>
                <c:pt idx="370">
                  <c:v>42158</c:v>
                </c:pt>
                <c:pt idx="371">
                  <c:v>42159</c:v>
                </c:pt>
                <c:pt idx="372">
                  <c:v>42160</c:v>
                </c:pt>
                <c:pt idx="373">
                  <c:v>42163</c:v>
                </c:pt>
                <c:pt idx="374">
                  <c:v>42164</c:v>
                </c:pt>
                <c:pt idx="375">
                  <c:v>42165</c:v>
                </c:pt>
                <c:pt idx="376">
                  <c:v>42166</c:v>
                </c:pt>
                <c:pt idx="377">
                  <c:v>42167</c:v>
                </c:pt>
                <c:pt idx="378">
                  <c:v>42170</c:v>
                </c:pt>
                <c:pt idx="379">
                  <c:v>42171</c:v>
                </c:pt>
                <c:pt idx="380">
                  <c:v>42172</c:v>
                </c:pt>
                <c:pt idx="381">
                  <c:v>42173</c:v>
                </c:pt>
                <c:pt idx="382">
                  <c:v>42174</c:v>
                </c:pt>
                <c:pt idx="383">
                  <c:v>42177</c:v>
                </c:pt>
                <c:pt idx="384">
                  <c:v>42178</c:v>
                </c:pt>
                <c:pt idx="385">
                  <c:v>42179</c:v>
                </c:pt>
                <c:pt idx="386">
                  <c:v>42180</c:v>
                </c:pt>
                <c:pt idx="387">
                  <c:v>42181</c:v>
                </c:pt>
                <c:pt idx="388">
                  <c:v>42184</c:v>
                </c:pt>
                <c:pt idx="389">
                  <c:v>42185</c:v>
                </c:pt>
                <c:pt idx="390">
                  <c:v>42186</c:v>
                </c:pt>
                <c:pt idx="391">
                  <c:v>42187</c:v>
                </c:pt>
                <c:pt idx="392">
                  <c:v>42188</c:v>
                </c:pt>
                <c:pt idx="393">
                  <c:v>42191</c:v>
                </c:pt>
                <c:pt idx="394">
                  <c:v>42192</c:v>
                </c:pt>
                <c:pt idx="395">
                  <c:v>42193</c:v>
                </c:pt>
                <c:pt idx="396">
                  <c:v>42194</c:v>
                </c:pt>
                <c:pt idx="397">
                  <c:v>42195</c:v>
                </c:pt>
                <c:pt idx="398">
                  <c:v>42198</c:v>
                </c:pt>
                <c:pt idx="399">
                  <c:v>42199</c:v>
                </c:pt>
                <c:pt idx="400">
                  <c:v>42200</c:v>
                </c:pt>
                <c:pt idx="401">
                  <c:v>42201</c:v>
                </c:pt>
                <c:pt idx="402">
                  <c:v>42202</c:v>
                </c:pt>
                <c:pt idx="403">
                  <c:v>42205</c:v>
                </c:pt>
                <c:pt idx="404">
                  <c:v>42206</c:v>
                </c:pt>
                <c:pt idx="405">
                  <c:v>42207</c:v>
                </c:pt>
                <c:pt idx="406">
                  <c:v>42208</c:v>
                </c:pt>
                <c:pt idx="407">
                  <c:v>42209</c:v>
                </c:pt>
                <c:pt idx="408">
                  <c:v>42212</c:v>
                </c:pt>
                <c:pt idx="409">
                  <c:v>42213</c:v>
                </c:pt>
                <c:pt idx="410">
                  <c:v>42214</c:v>
                </c:pt>
                <c:pt idx="411">
                  <c:v>42215</c:v>
                </c:pt>
                <c:pt idx="412">
                  <c:v>42216</c:v>
                </c:pt>
                <c:pt idx="413">
                  <c:v>42219</c:v>
                </c:pt>
                <c:pt idx="414">
                  <c:v>42220</c:v>
                </c:pt>
                <c:pt idx="415">
                  <c:v>42221</c:v>
                </c:pt>
                <c:pt idx="416">
                  <c:v>42222</c:v>
                </c:pt>
                <c:pt idx="417">
                  <c:v>42223</c:v>
                </c:pt>
                <c:pt idx="418">
                  <c:v>42226</c:v>
                </c:pt>
                <c:pt idx="419">
                  <c:v>42227</c:v>
                </c:pt>
                <c:pt idx="420">
                  <c:v>42228</c:v>
                </c:pt>
                <c:pt idx="421">
                  <c:v>42229</c:v>
                </c:pt>
                <c:pt idx="422">
                  <c:v>42230</c:v>
                </c:pt>
                <c:pt idx="423">
                  <c:v>42233</c:v>
                </c:pt>
                <c:pt idx="424">
                  <c:v>42234</c:v>
                </c:pt>
                <c:pt idx="425">
                  <c:v>42235</c:v>
                </c:pt>
                <c:pt idx="426">
                  <c:v>42236</c:v>
                </c:pt>
                <c:pt idx="427">
                  <c:v>42237</c:v>
                </c:pt>
                <c:pt idx="428">
                  <c:v>42240</c:v>
                </c:pt>
                <c:pt idx="429">
                  <c:v>42241</c:v>
                </c:pt>
                <c:pt idx="430">
                  <c:v>42242</c:v>
                </c:pt>
                <c:pt idx="431">
                  <c:v>42243</c:v>
                </c:pt>
                <c:pt idx="432">
                  <c:v>42244</c:v>
                </c:pt>
                <c:pt idx="433">
                  <c:v>42247</c:v>
                </c:pt>
                <c:pt idx="434">
                  <c:v>42248</c:v>
                </c:pt>
                <c:pt idx="435">
                  <c:v>42249</c:v>
                </c:pt>
                <c:pt idx="436">
                  <c:v>42250</c:v>
                </c:pt>
                <c:pt idx="437">
                  <c:v>42251</c:v>
                </c:pt>
                <c:pt idx="438">
                  <c:v>42254</c:v>
                </c:pt>
                <c:pt idx="439">
                  <c:v>42255</c:v>
                </c:pt>
                <c:pt idx="440">
                  <c:v>42256</c:v>
                </c:pt>
                <c:pt idx="441">
                  <c:v>42257</c:v>
                </c:pt>
                <c:pt idx="442">
                  <c:v>42258</c:v>
                </c:pt>
                <c:pt idx="443">
                  <c:v>42261</c:v>
                </c:pt>
                <c:pt idx="444">
                  <c:v>42262</c:v>
                </c:pt>
                <c:pt idx="445">
                  <c:v>42263</c:v>
                </c:pt>
                <c:pt idx="446">
                  <c:v>42264</c:v>
                </c:pt>
                <c:pt idx="447">
                  <c:v>42265</c:v>
                </c:pt>
                <c:pt idx="448">
                  <c:v>42268</c:v>
                </c:pt>
                <c:pt idx="449">
                  <c:v>42269</c:v>
                </c:pt>
                <c:pt idx="450">
                  <c:v>42270</c:v>
                </c:pt>
              </c:numCache>
            </c:numRef>
          </c:cat>
          <c:val>
            <c:numRef>
              <c:f>Sheet1!$T$7:$T$457</c:f>
              <c:numCache>
                <c:formatCode>General</c:formatCode>
                <c:ptCount val="451"/>
                <c:pt idx="0">
                  <c:v>110.8</c:v>
                </c:pt>
                <c:pt idx="1">
                  <c:v>107.78</c:v>
                </c:pt>
                <c:pt idx="2">
                  <c:v>106.89</c:v>
                </c:pt>
                <c:pt idx="3">
                  <c:v>106.73</c:v>
                </c:pt>
                <c:pt idx="4">
                  <c:v>107.35</c:v>
                </c:pt>
                <c:pt idx="5">
                  <c:v>107.15</c:v>
                </c:pt>
                <c:pt idx="6">
                  <c:v>106.39</c:v>
                </c:pt>
                <c:pt idx="7">
                  <c:v>107.25</c:v>
                </c:pt>
                <c:pt idx="8">
                  <c:v>106.75</c:v>
                </c:pt>
                <c:pt idx="9">
                  <c:v>106.39</c:v>
                </c:pt>
                <c:pt idx="10">
                  <c:v>107.13</c:v>
                </c:pt>
                <c:pt idx="11">
                  <c:v>107.09</c:v>
                </c:pt>
                <c:pt idx="12">
                  <c:v>106.48</c:v>
                </c:pt>
                <c:pt idx="13">
                  <c:v>106.35</c:v>
                </c:pt>
                <c:pt idx="14">
                  <c:v>106.73</c:v>
                </c:pt>
                <c:pt idx="15">
                  <c:v>108.27</c:v>
                </c:pt>
                <c:pt idx="16">
                  <c:v>107.58</c:v>
                </c:pt>
                <c:pt idx="17">
                  <c:v>107.88</c:v>
                </c:pt>
                <c:pt idx="18">
                  <c:v>106.69</c:v>
                </c:pt>
                <c:pt idx="19">
                  <c:v>107.41</c:v>
                </c:pt>
                <c:pt idx="20">
                  <c:v>107.85</c:v>
                </c:pt>
                <c:pt idx="21">
                  <c:v>107.95</c:v>
                </c:pt>
                <c:pt idx="22">
                  <c:v>106.4</c:v>
                </c:pt>
                <c:pt idx="23">
                  <c:v>106.04</c:v>
                </c:pt>
                <c:pt idx="24">
                  <c:v>105.78</c:v>
                </c:pt>
                <c:pt idx="25">
                  <c:v>106.25</c:v>
                </c:pt>
                <c:pt idx="26">
                  <c:v>107.19</c:v>
                </c:pt>
                <c:pt idx="27">
                  <c:v>109.57</c:v>
                </c:pt>
                <c:pt idx="28">
                  <c:v>108.63</c:v>
                </c:pt>
                <c:pt idx="29">
                  <c:v>108.68</c:v>
                </c:pt>
                <c:pt idx="30">
                  <c:v>108.79</c:v>
                </c:pt>
                <c:pt idx="31">
                  <c:v>108.73</c:v>
                </c:pt>
                <c:pt idx="32">
                  <c:v>109.08</c:v>
                </c:pt>
                <c:pt idx="33">
                  <c:v>109.18</c:v>
                </c:pt>
                <c:pt idx="34">
                  <c:v>110.46</c:v>
                </c:pt>
                <c:pt idx="35">
                  <c:v>110.47</c:v>
                </c:pt>
                <c:pt idx="36">
                  <c:v>110.3</c:v>
                </c:pt>
                <c:pt idx="37">
                  <c:v>109.85</c:v>
                </c:pt>
                <c:pt idx="38">
                  <c:v>110.64</c:v>
                </c:pt>
                <c:pt idx="39">
                  <c:v>109.51</c:v>
                </c:pt>
                <c:pt idx="40">
                  <c:v>109.52</c:v>
                </c:pt>
                <c:pt idx="41">
                  <c:v>108.96</c:v>
                </c:pt>
                <c:pt idx="42">
                  <c:v>109.07</c:v>
                </c:pt>
                <c:pt idx="43">
                  <c:v>111.2</c:v>
                </c:pt>
                <c:pt idx="44">
                  <c:v>109.3</c:v>
                </c:pt>
                <c:pt idx="45">
                  <c:v>107.76</c:v>
                </c:pt>
                <c:pt idx="46">
                  <c:v>108.1</c:v>
                </c:pt>
                <c:pt idx="47">
                  <c:v>109</c:v>
                </c:pt>
                <c:pt idx="48">
                  <c:v>108.08</c:v>
                </c:pt>
                <c:pt idx="49">
                  <c:v>108.55</c:v>
                </c:pt>
                <c:pt idx="50">
                  <c:v>108.02</c:v>
                </c:pt>
                <c:pt idx="51">
                  <c:v>107.39</c:v>
                </c:pt>
                <c:pt idx="52">
                  <c:v>108.57</c:v>
                </c:pt>
                <c:pt idx="53">
                  <c:v>106.24</c:v>
                </c:pt>
                <c:pt idx="54">
                  <c:v>106.79</c:v>
                </c:pt>
                <c:pt idx="55">
                  <c:v>105.85</c:v>
                </c:pt>
                <c:pt idx="56">
                  <c:v>106.45</c:v>
                </c:pt>
                <c:pt idx="57">
                  <c:v>106.92</c:v>
                </c:pt>
                <c:pt idx="58">
                  <c:v>106.81</c:v>
                </c:pt>
                <c:pt idx="59">
                  <c:v>106.99</c:v>
                </c:pt>
                <c:pt idx="60">
                  <c:v>107.03</c:v>
                </c:pt>
                <c:pt idx="61">
                  <c:v>107.83</c:v>
                </c:pt>
                <c:pt idx="62">
                  <c:v>108.07</c:v>
                </c:pt>
                <c:pt idx="63">
                  <c:v>107.76</c:v>
                </c:pt>
                <c:pt idx="64">
                  <c:v>105.62</c:v>
                </c:pt>
                <c:pt idx="65">
                  <c:v>104.79</c:v>
                </c:pt>
                <c:pt idx="66">
                  <c:v>106.15</c:v>
                </c:pt>
                <c:pt idx="67">
                  <c:v>106.72</c:v>
                </c:pt>
                <c:pt idx="68">
                  <c:v>105.82</c:v>
                </c:pt>
                <c:pt idx="69">
                  <c:v>107.67</c:v>
                </c:pt>
                <c:pt idx="70">
                  <c:v>107.98</c:v>
                </c:pt>
                <c:pt idx="71">
                  <c:v>107.46</c:v>
                </c:pt>
                <c:pt idx="72">
                  <c:v>107.33</c:v>
                </c:pt>
                <c:pt idx="73">
                  <c:v>109.07</c:v>
                </c:pt>
                <c:pt idx="74">
                  <c:v>108.74</c:v>
                </c:pt>
                <c:pt idx="75">
                  <c:v>109.6</c:v>
                </c:pt>
                <c:pt idx="76">
                  <c:v>109.53</c:v>
                </c:pt>
                <c:pt idx="77">
                  <c:v>109.53</c:v>
                </c:pt>
                <c:pt idx="78">
                  <c:v>109.95</c:v>
                </c:pt>
                <c:pt idx="79">
                  <c:v>109.27</c:v>
                </c:pt>
                <c:pt idx="80">
                  <c:v>109.11</c:v>
                </c:pt>
                <c:pt idx="81">
                  <c:v>110.33</c:v>
                </c:pt>
                <c:pt idx="82">
                  <c:v>109.58</c:v>
                </c:pt>
                <c:pt idx="83">
                  <c:v>108.12</c:v>
                </c:pt>
                <c:pt idx="84">
                  <c:v>108.98</c:v>
                </c:pt>
                <c:pt idx="85">
                  <c:v>108.07</c:v>
                </c:pt>
                <c:pt idx="86">
                  <c:v>107.76</c:v>
                </c:pt>
                <c:pt idx="87">
                  <c:v>108.59</c:v>
                </c:pt>
                <c:pt idx="88">
                  <c:v>107.72</c:v>
                </c:pt>
                <c:pt idx="89">
                  <c:v>107.06</c:v>
                </c:pt>
                <c:pt idx="90">
                  <c:v>108.13</c:v>
                </c:pt>
                <c:pt idx="91">
                  <c:v>108.04</c:v>
                </c:pt>
                <c:pt idx="92">
                  <c:v>107.89</c:v>
                </c:pt>
                <c:pt idx="93">
                  <c:v>108.41</c:v>
                </c:pt>
                <c:pt idx="94">
                  <c:v>109.24</c:v>
                </c:pt>
                <c:pt idx="95">
                  <c:v>110.19</c:v>
                </c:pt>
                <c:pt idx="96">
                  <c:v>110.44</c:v>
                </c:pt>
                <c:pt idx="97">
                  <c:v>109.75</c:v>
                </c:pt>
                <c:pt idx="98">
                  <c:v>109.37</c:v>
                </c:pt>
                <c:pt idx="99">
                  <c:v>109.69</c:v>
                </c:pt>
                <c:pt idx="100">
                  <c:v>110.55</c:v>
                </c:pt>
                <c:pt idx="101">
                  <c:v>110.36</c:v>
                </c:pt>
                <c:pt idx="102">
                  <c:v>110.54</c:v>
                </c:pt>
                <c:pt idx="103">
                  <c:v>110.32</c:v>
                </c:pt>
                <c:pt idx="104">
                  <c:v>110.02</c:v>
                </c:pt>
                <c:pt idx="105">
                  <c:v>109.81</c:v>
                </c:pt>
                <c:pt idx="106">
                  <c:v>109.97</c:v>
                </c:pt>
                <c:pt idx="107">
                  <c:v>109.41</c:v>
                </c:pt>
                <c:pt idx="108">
                  <c:v>108.83</c:v>
                </c:pt>
                <c:pt idx="109">
                  <c:v>108.82</c:v>
                </c:pt>
                <c:pt idx="110">
                  <c:v>108.4</c:v>
                </c:pt>
                <c:pt idx="111">
                  <c:v>108.79</c:v>
                </c:pt>
                <c:pt idx="112">
                  <c:v>108.61</c:v>
                </c:pt>
                <c:pt idx="113">
                  <c:v>109.99</c:v>
                </c:pt>
                <c:pt idx="114">
                  <c:v>109.52</c:v>
                </c:pt>
                <c:pt idx="115">
                  <c:v>109.95</c:v>
                </c:pt>
                <c:pt idx="116">
                  <c:v>113.02</c:v>
                </c:pt>
                <c:pt idx="117">
                  <c:v>113.41</c:v>
                </c:pt>
                <c:pt idx="118">
                  <c:v>112.94</c:v>
                </c:pt>
                <c:pt idx="119">
                  <c:v>113.45</c:v>
                </c:pt>
                <c:pt idx="120">
                  <c:v>114.26</c:v>
                </c:pt>
                <c:pt idx="121">
                  <c:v>115.06</c:v>
                </c:pt>
                <c:pt idx="122">
                  <c:v>114.81</c:v>
                </c:pt>
                <c:pt idx="123">
                  <c:v>114.12</c:v>
                </c:pt>
                <c:pt idx="124">
                  <c:v>114.46</c:v>
                </c:pt>
                <c:pt idx="125">
                  <c:v>114</c:v>
                </c:pt>
                <c:pt idx="126">
                  <c:v>113.21</c:v>
                </c:pt>
                <c:pt idx="127">
                  <c:v>113.3</c:v>
                </c:pt>
                <c:pt idx="128">
                  <c:v>112.36</c:v>
                </c:pt>
                <c:pt idx="129">
                  <c:v>112.29</c:v>
                </c:pt>
                <c:pt idx="130">
                  <c:v>111.24</c:v>
                </c:pt>
                <c:pt idx="131">
                  <c:v>111</c:v>
                </c:pt>
                <c:pt idx="132">
                  <c:v>110.64</c:v>
                </c:pt>
                <c:pt idx="133">
                  <c:v>110.24</c:v>
                </c:pt>
                <c:pt idx="134">
                  <c:v>108.94</c:v>
                </c:pt>
                <c:pt idx="135">
                  <c:v>108.28</c:v>
                </c:pt>
                <c:pt idx="136">
                  <c:v>108.67</c:v>
                </c:pt>
                <c:pt idx="137">
                  <c:v>106.66</c:v>
                </c:pt>
                <c:pt idx="138">
                  <c:v>106.98</c:v>
                </c:pt>
                <c:pt idx="139">
                  <c:v>106.02</c:v>
                </c:pt>
                <c:pt idx="140">
                  <c:v>105.85</c:v>
                </c:pt>
                <c:pt idx="141">
                  <c:v>107.89</c:v>
                </c:pt>
                <c:pt idx="142">
                  <c:v>107.24</c:v>
                </c:pt>
                <c:pt idx="143">
                  <c:v>107.68</c:v>
                </c:pt>
                <c:pt idx="144">
                  <c:v>107.33</c:v>
                </c:pt>
                <c:pt idx="145">
                  <c:v>108.03</c:v>
                </c:pt>
                <c:pt idx="146">
                  <c:v>107.07</c:v>
                </c:pt>
                <c:pt idx="147">
                  <c:v>108.39</c:v>
                </c:pt>
                <c:pt idx="148">
                  <c:v>107.57</c:v>
                </c:pt>
                <c:pt idx="149">
                  <c:v>107.72</c:v>
                </c:pt>
                <c:pt idx="150">
                  <c:v>106.51</c:v>
                </c:pt>
                <c:pt idx="151">
                  <c:v>106.02</c:v>
                </c:pt>
                <c:pt idx="152">
                  <c:v>104.84</c:v>
                </c:pt>
                <c:pt idx="153">
                  <c:v>105.41</c:v>
                </c:pt>
                <c:pt idx="154">
                  <c:v>104.61</c:v>
                </c:pt>
                <c:pt idx="155">
                  <c:v>104.59</c:v>
                </c:pt>
                <c:pt idx="156">
                  <c:v>105.44</c:v>
                </c:pt>
                <c:pt idx="157">
                  <c:v>105.02</c:v>
                </c:pt>
                <c:pt idx="158">
                  <c:v>104.68</c:v>
                </c:pt>
                <c:pt idx="159">
                  <c:v>103.02</c:v>
                </c:pt>
                <c:pt idx="160">
                  <c:v>104.28</c:v>
                </c:pt>
                <c:pt idx="161">
                  <c:v>102.01</c:v>
                </c:pt>
                <c:pt idx="162">
                  <c:v>103.53</c:v>
                </c:pt>
                <c:pt idx="163">
                  <c:v>101.6</c:v>
                </c:pt>
                <c:pt idx="164">
                  <c:v>101.56</c:v>
                </c:pt>
                <c:pt idx="165">
                  <c:v>102.28</c:v>
                </c:pt>
                <c:pt idx="166">
                  <c:v>102.63</c:v>
                </c:pt>
                <c:pt idx="167">
                  <c:v>102.29</c:v>
                </c:pt>
                <c:pt idx="168">
                  <c:v>102.65</c:v>
                </c:pt>
                <c:pt idx="169">
                  <c:v>102.5</c:v>
                </c:pt>
                <c:pt idx="170">
                  <c:v>102.72</c:v>
                </c:pt>
                <c:pt idx="171">
                  <c:v>102.46</c:v>
                </c:pt>
                <c:pt idx="172">
                  <c:v>103.19</c:v>
                </c:pt>
                <c:pt idx="173">
                  <c:v>102.79</c:v>
                </c:pt>
                <c:pt idx="174">
                  <c:v>100.34</c:v>
                </c:pt>
                <c:pt idx="175">
                  <c:v>102.77</c:v>
                </c:pt>
                <c:pt idx="176">
                  <c:v>101.83</c:v>
                </c:pt>
                <c:pt idx="177">
                  <c:v>100.82</c:v>
                </c:pt>
                <c:pt idx="178">
                  <c:v>100.2</c:v>
                </c:pt>
                <c:pt idx="179">
                  <c:v>99.16</c:v>
                </c:pt>
                <c:pt idx="180">
                  <c:v>98.04</c:v>
                </c:pt>
                <c:pt idx="181">
                  <c:v>98.08</c:v>
                </c:pt>
                <c:pt idx="182">
                  <c:v>97.11</c:v>
                </c:pt>
                <c:pt idx="183">
                  <c:v>96.65</c:v>
                </c:pt>
                <c:pt idx="184">
                  <c:v>99.05</c:v>
                </c:pt>
                <c:pt idx="185">
                  <c:v>98.97</c:v>
                </c:pt>
                <c:pt idx="186">
                  <c:v>97.7</c:v>
                </c:pt>
                <c:pt idx="187">
                  <c:v>98.39</c:v>
                </c:pt>
                <c:pt idx="188">
                  <c:v>96.97</c:v>
                </c:pt>
                <c:pt idx="189">
                  <c:v>96.85</c:v>
                </c:pt>
                <c:pt idx="190">
                  <c:v>96.95</c:v>
                </c:pt>
                <c:pt idx="191">
                  <c:v>97</c:v>
                </c:pt>
                <c:pt idx="192">
                  <c:v>97</c:v>
                </c:pt>
                <c:pt idx="193">
                  <c:v>97.2</c:v>
                </c:pt>
                <c:pt idx="194">
                  <c:v>94.67</c:v>
                </c:pt>
                <c:pt idx="195">
                  <c:v>94.16</c:v>
                </c:pt>
                <c:pt idx="196">
                  <c:v>93.42</c:v>
                </c:pt>
                <c:pt idx="197">
                  <c:v>92.31</c:v>
                </c:pt>
                <c:pt idx="198">
                  <c:v>92.79</c:v>
                </c:pt>
                <c:pt idx="199">
                  <c:v>92.11</c:v>
                </c:pt>
                <c:pt idx="200">
                  <c:v>91.38</c:v>
                </c:pt>
                <c:pt idx="201">
                  <c:v>90.05</c:v>
                </c:pt>
                <c:pt idx="202">
                  <c:v>90.21</c:v>
                </c:pt>
                <c:pt idx="203">
                  <c:v>88.89</c:v>
                </c:pt>
                <c:pt idx="204">
                  <c:v>85.04</c:v>
                </c:pt>
                <c:pt idx="205">
                  <c:v>83.78</c:v>
                </c:pt>
                <c:pt idx="206">
                  <c:v>84.47</c:v>
                </c:pt>
                <c:pt idx="207">
                  <c:v>86.16</c:v>
                </c:pt>
                <c:pt idx="208">
                  <c:v>85.4</c:v>
                </c:pt>
                <c:pt idx="209">
                  <c:v>86.22</c:v>
                </c:pt>
                <c:pt idx="210">
                  <c:v>84.71</c:v>
                </c:pt>
                <c:pt idx="211">
                  <c:v>86.83</c:v>
                </c:pt>
                <c:pt idx="212">
                  <c:v>86.13</c:v>
                </c:pt>
                <c:pt idx="213">
                  <c:v>85.83</c:v>
                </c:pt>
                <c:pt idx="214">
                  <c:v>86.03</c:v>
                </c:pt>
                <c:pt idx="215">
                  <c:v>87.12</c:v>
                </c:pt>
                <c:pt idx="216">
                  <c:v>86.24</c:v>
                </c:pt>
                <c:pt idx="217">
                  <c:v>85.86</c:v>
                </c:pt>
                <c:pt idx="218">
                  <c:v>84.78</c:v>
                </c:pt>
                <c:pt idx="219">
                  <c:v>82.82</c:v>
                </c:pt>
                <c:pt idx="220">
                  <c:v>82.95</c:v>
                </c:pt>
                <c:pt idx="221">
                  <c:v>82.86</c:v>
                </c:pt>
                <c:pt idx="222">
                  <c:v>83.39</c:v>
                </c:pt>
                <c:pt idx="223">
                  <c:v>82.34</c:v>
                </c:pt>
                <c:pt idx="224">
                  <c:v>81.67</c:v>
                </c:pt>
                <c:pt idx="225">
                  <c:v>80.38</c:v>
                </c:pt>
                <c:pt idx="226">
                  <c:v>77.92</c:v>
                </c:pt>
                <c:pt idx="227">
                  <c:v>79.41</c:v>
                </c:pt>
                <c:pt idx="228">
                  <c:v>79.31</c:v>
                </c:pt>
                <c:pt idx="229">
                  <c:v>78.47</c:v>
                </c:pt>
                <c:pt idx="230">
                  <c:v>78.099999999999994</c:v>
                </c:pt>
                <c:pt idx="231">
                  <c:v>79.33</c:v>
                </c:pt>
                <c:pt idx="232">
                  <c:v>80.36</c:v>
                </c:pt>
                <c:pt idx="233">
                  <c:v>79.680000000000007</c:v>
                </c:pt>
                <c:pt idx="234">
                  <c:v>78.33</c:v>
                </c:pt>
                <c:pt idx="235">
                  <c:v>77.75</c:v>
                </c:pt>
                <c:pt idx="236">
                  <c:v>72.58</c:v>
                </c:pt>
                <c:pt idx="237">
                  <c:v>70.150000000000006</c:v>
                </c:pt>
                <c:pt idx="238">
                  <c:v>72.540000000000006</c:v>
                </c:pt>
                <c:pt idx="239">
                  <c:v>70.540000000000006</c:v>
                </c:pt>
                <c:pt idx="240">
                  <c:v>69.92</c:v>
                </c:pt>
                <c:pt idx="241">
                  <c:v>69.64</c:v>
                </c:pt>
                <c:pt idx="242">
                  <c:v>69.069999999999993</c:v>
                </c:pt>
                <c:pt idx="243">
                  <c:v>66.19</c:v>
                </c:pt>
                <c:pt idx="244">
                  <c:v>66.84</c:v>
                </c:pt>
                <c:pt idx="245">
                  <c:v>64.239999999999995</c:v>
                </c:pt>
                <c:pt idx="246">
                  <c:v>63.68</c:v>
                </c:pt>
                <c:pt idx="247">
                  <c:v>61.85</c:v>
                </c:pt>
                <c:pt idx="248">
                  <c:v>61.06</c:v>
                </c:pt>
                <c:pt idx="249">
                  <c:v>59.86</c:v>
                </c:pt>
                <c:pt idx="250">
                  <c:v>61.18</c:v>
                </c:pt>
                <c:pt idx="251">
                  <c:v>59.27</c:v>
                </c:pt>
                <c:pt idx="252">
                  <c:v>61.38</c:v>
                </c:pt>
                <c:pt idx="253">
                  <c:v>60.11</c:v>
                </c:pt>
                <c:pt idx="254">
                  <c:v>61.69</c:v>
                </c:pt>
                <c:pt idx="255">
                  <c:v>60.24</c:v>
                </c:pt>
                <c:pt idx="256">
                  <c:v>60.24</c:v>
                </c:pt>
                <c:pt idx="257">
                  <c:v>59.45</c:v>
                </c:pt>
                <c:pt idx="258">
                  <c:v>57.88</c:v>
                </c:pt>
                <c:pt idx="259">
                  <c:v>57.9</c:v>
                </c:pt>
                <c:pt idx="260">
                  <c:v>57.33</c:v>
                </c:pt>
                <c:pt idx="261">
                  <c:v>57.33</c:v>
                </c:pt>
                <c:pt idx="262">
                  <c:v>56.42</c:v>
                </c:pt>
                <c:pt idx="263">
                  <c:v>53.11</c:v>
                </c:pt>
                <c:pt idx="264">
                  <c:v>51.1</c:v>
                </c:pt>
                <c:pt idx="265">
                  <c:v>51.15</c:v>
                </c:pt>
                <c:pt idx="266">
                  <c:v>50.96</c:v>
                </c:pt>
                <c:pt idx="267">
                  <c:v>50.11</c:v>
                </c:pt>
                <c:pt idx="268">
                  <c:v>47.43</c:v>
                </c:pt>
                <c:pt idx="269">
                  <c:v>46.59</c:v>
                </c:pt>
                <c:pt idx="270">
                  <c:v>48.69</c:v>
                </c:pt>
                <c:pt idx="271">
                  <c:v>47.67</c:v>
                </c:pt>
                <c:pt idx="272">
                  <c:v>50.17</c:v>
                </c:pt>
                <c:pt idx="273">
                  <c:v>48.84</c:v>
                </c:pt>
                <c:pt idx="274">
                  <c:v>47.99</c:v>
                </c:pt>
                <c:pt idx="275">
                  <c:v>49.03</c:v>
                </c:pt>
                <c:pt idx="276">
                  <c:v>48.52</c:v>
                </c:pt>
                <c:pt idx="277">
                  <c:v>48.79</c:v>
                </c:pt>
                <c:pt idx="278">
                  <c:v>48.16</c:v>
                </c:pt>
                <c:pt idx="279">
                  <c:v>49.6</c:v>
                </c:pt>
                <c:pt idx="280">
                  <c:v>48.47</c:v>
                </c:pt>
                <c:pt idx="281">
                  <c:v>49.13</c:v>
                </c:pt>
                <c:pt idx="282">
                  <c:v>52.99</c:v>
                </c:pt>
                <c:pt idx="283">
                  <c:v>54.75</c:v>
                </c:pt>
                <c:pt idx="284">
                  <c:v>57.91</c:v>
                </c:pt>
                <c:pt idx="285">
                  <c:v>54.16</c:v>
                </c:pt>
                <c:pt idx="286">
                  <c:v>56.57</c:v>
                </c:pt>
                <c:pt idx="287">
                  <c:v>57.8</c:v>
                </c:pt>
                <c:pt idx="288">
                  <c:v>58.34</c:v>
                </c:pt>
                <c:pt idx="289">
                  <c:v>56.43</c:v>
                </c:pt>
                <c:pt idx="290">
                  <c:v>54.66</c:v>
                </c:pt>
                <c:pt idx="291">
                  <c:v>57.05</c:v>
                </c:pt>
                <c:pt idx="292">
                  <c:v>61.52</c:v>
                </c:pt>
                <c:pt idx="293">
                  <c:v>61.4</c:v>
                </c:pt>
                <c:pt idx="294">
                  <c:v>62.53</c:v>
                </c:pt>
                <c:pt idx="295">
                  <c:v>60.53</c:v>
                </c:pt>
                <c:pt idx="296">
                  <c:v>60.21</c:v>
                </c:pt>
                <c:pt idx="297">
                  <c:v>60.22</c:v>
                </c:pt>
                <c:pt idx="298">
                  <c:v>58.9</c:v>
                </c:pt>
                <c:pt idx="299">
                  <c:v>58.66</c:v>
                </c:pt>
                <c:pt idx="300">
                  <c:v>61.63</c:v>
                </c:pt>
                <c:pt idx="301">
                  <c:v>60.05</c:v>
                </c:pt>
                <c:pt idx="302">
                  <c:v>62.58</c:v>
                </c:pt>
                <c:pt idx="303">
                  <c:v>59.54</c:v>
                </c:pt>
                <c:pt idx="304">
                  <c:v>61.02</c:v>
                </c:pt>
                <c:pt idx="305">
                  <c:v>60.55</c:v>
                </c:pt>
                <c:pt idx="306">
                  <c:v>60.48</c:v>
                </c:pt>
                <c:pt idx="307">
                  <c:v>59.73</c:v>
                </c:pt>
                <c:pt idx="308">
                  <c:v>58.53</c:v>
                </c:pt>
                <c:pt idx="309">
                  <c:v>56.39</c:v>
                </c:pt>
                <c:pt idx="310">
                  <c:v>57.54</c:v>
                </c:pt>
                <c:pt idx="311">
                  <c:v>57.08</c:v>
                </c:pt>
                <c:pt idx="312">
                  <c:v>54.67</c:v>
                </c:pt>
                <c:pt idx="313">
                  <c:v>53.44</c:v>
                </c:pt>
                <c:pt idx="314">
                  <c:v>53.51</c:v>
                </c:pt>
                <c:pt idx="315">
                  <c:v>55.91</c:v>
                </c:pt>
                <c:pt idx="316">
                  <c:v>54.43</c:v>
                </c:pt>
                <c:pt idx="317">
                  <c:v>55.32</c:v>
                </c:pt>
                <c:pt idx="318">
                  <c:v>55.92</c:v>
                </c:pt>
                <c:pt idx="319">
                  <c:v>55.11</c:v>
                </c:pt>
                <c:pt idx="320">
                  <c:v>56.48</c:v>
                </c:pt>
                <c:pt idx="321">
                  <c:v>59.19</c:v>
                </c:pt>
                <c:pt idx="322">
                  <c:v>56.41</c:v>
                </c:pt>
                <c:pt idx="323">
                  <c:v>56.29</c:v>
                </c:pt>
                <c:pt idx="324">
                  <c:v>55.11</c:v>
                </c:pt>
                <c:pt idx="325">
                  <c:v>57.1</c:v>
                </c:pt>
                <c:pt idx="326">
                  <c:v>54.95</c:v>
                </c:pt>
                <c:pt idx="327">
                  <c:v>54.95</c:v>
                </c:pt>
                <c:pt idx="328">
                  <c:v>58.12</c:v>
                </c:pt>
                <c:pt idx="329">
                  <c:v>59.1</c:v>
                </c:pt>
                <c:pt idx="330">
                  <c:v>55.55</c:v>
                </c:pt>
                <c:pt idx="331">
                  <c:v>56.57</c:v>
                </c:pt>
                <c:pt idx="332">
                  <c:v>57.87</c:v>
                </c:pt>
                <c:pt idx="333">
                  <c:v>57.93</c:v>
                </c:pt>
                <c:pt idx="334">
                  <c:v>58.43</c:v>
                </c:pt>
                <c:pt idx="335">
                  <c:v>60.32</c:v>
                </c:pt>
                <c:pt idx="336">
                  <c:v>63.98</c:v>
                </c:pt>
                <c:pt idx="337">
                  <c:v>63.45</c:v>
                </c:pt>
                <c:pt idx="338">
                  <c:v>63.45</c:v>
                </c:pt>
                <c:pt idx="339">
                  <c:v>62.08</c:v>
                </c:pt>
                <c:pt idx="340">
                  <c:v>62.73</c:v>
                </c:pt>
                <c:pt idx="341">
                  <c:v>64.849999999999994</c:v>
                </c:pt>
                <c:pt idx="342">
                  <c:v>65.28</c:v>
                </c:pt>
                <c:pt idx="343">
                  <c:v>64.83</c:v>
                </c:pt>
                <c:pt idx="344">
                  <c:v>64.64</c:v>
                </c:pt>
                <c:pt idx="345">
                  <c:v>65.84</c:v>
                </c:pt>
                <c:pt idx="346">
                  <c:v>66.78</c:v>
                </c:pt>
                <c:pt idx="347">
                  <c:v>66.459999999999994</c:v>
                </c:pt>
                <c:pt idx="348">
                  <c:v>66.45</c:v>
                </c:pt>
                <c:pt idx="349">
                  <c:v>67.52</c:v>
                </c:pt>
                <c:pt idx="350">
                  <c:v>67.77</c:v>
                </c:pt>
                <c:pt idx="351">
                  <c:v>65.540000000000006</c:v>
                </c:pt>
                <c:pt idx="352">
                  <c:v>65.39</c:v>
                </c:pt>
                <c:pt idx="353">
                  <c:v>64.91</c:v>
                </c:pt>
                <c:pt idx="354">
                  <c:v>66.86</c:v>
                </c:pt>
                <c:pt idx="355">
                  <c:v>66.81</c:v>
                </c:pt>
                <c:pt idx="356">
                  <c:v>66.59</c:v>
                </c:pt>
                <c:pt idx="357">
                  <c:v>66.81</c:v>
                </c:pt>
                <c:pt idx="358">
                  <c:v>66.27</c:v>
                </c:pt>
                <c:pt idx="359">
                  <c:v>64.02</c:v>
                </c:pt>
                <c:pt idx="360">
                  <c:v>65.03</c:v>
                </c:pt>
                <c:pt idx="361">
                  <c:v>66.540000000000006</c:v>
                </c:pt>
                <c:pt idx="362">
                  <c:v>65.37</c:v>
                </c:pt>
                <c:pt idx="363">
                  <c:v>65.52</c:v>
                </c:pt>
                <c:pt idx="364">
                  <c:v>63.72</c:v>
                </c:pt>
                <c:pt idx="365">
                  <c:v>62.06</c:v>
                </c:pt>
                <c:pt idx="366">
                  <c:v>62.58</c:v>
                </c:pt>
                <c:pt idx="367">
                  <c:v>65.56</c:v>
                </c:pt>
                <c:pt idx="368">
                  <c:v>64.88</c:v>
                </c:pt>
                <c:pt idx="369">
                  <c:v>65.489999999999995</c:v>
                </c:pt>
                <c:pt idx="370">
                  <c:v>63.8</c:v>
                </c:pt>
                <c:pt idx="371">
                  <c:v>62.03</c:v>
                </c:pt>
                <c:pt idx="372">
                  <c:v>63.31</c:v>
                </c:pt>
                <c:pt idx="373">
                  <c:v>62.69</c:v>
                </c:pt>
                <c:pt idx="374">
                  <c:v>64.88</c:v>
                </c:pt>
                <c:pt idx="375">
                  <c:v>65.7</c:v>
                </c:pt>
                <c:pt idx="376">
                  <c:v>65.11</c:v>
                </c:pt>
                <c:pt idx="377">
                  <c:v>63.87</c:v>
                </c:pt>
                <c:pt idx="378">
                  <c:v>62.61</c:v>
                </c:pt>
                <c:pt idx="379">
                  <c:v>63.7</c:v>
                </c:pt>
                <c:pt idx="380">
                  <c:v>63.87</c:v>
                </c:pt>
                <c:pt idx="381">
                  <c:v>64.260000000000005</c:v>
                </c:pt>
                <c:pt idx="382">
                  <c:v>63.02</c:v>
                </c:pt>
                <c:pt idx="383">
                  <c:v>63.34</c:v>
                </c:pt>
                <c:pt idx="384">
                  <c:v>64.45</c:v>
                </c:pt>
                <c:pt idx="385">
                  <c:v>63.49</c:v>
                </c:pt>
                <c:pt idx="386">
                  <c:v>63.2</c:v>
                </c:pt>
                <c:pt idx="387">
                  <c:v>63.26</c:v>
                </c:pt>
                <c:pt idx="388">
                  <c:v>62.01</c:v>
                </c:pt>
                <c:pt idx="389">
                  <c:v>63.59</c:v>
                </c:pt>
                <c:pt idx="390">
                  <c:v>62.01</c:v>
                </c:pt>
                <c:pt idx="391">
                  <c:v>62.07</c:v>
                </c:pt>
                <c:pt idx="392">
                  <c:v>60.32</c:v>
                </c:pt>
                <c:pt idx="393">
                  <c:v>56.54</c:v>
                </c:pt>
                <c:pt idx="394">
                  <c:v>56.85</c:v>
                </c:pt>
                <c:pt idx="395">
                  <c:v>57.05</c:v>
                </c:pt>
                <c:pt idx="396">
                  <c:v>58.61</c:v>
                </c:pt>
                <c:pt idx="397">
                  <c:v>58.73</c:v>
                </c:pt>
                <c:pt idx="398">
                  <c:v>57.85</c:v>
                </c:pt>
                <c:pt idx="399">
                  <c:v>58.51</c:v>
                </c:pt>
                <c:pt idx="400">
                  <c:v>57.05</c:v>
                </c:pt>
                <c:pt idx="401">
                  <c:v>57.51</c:v>
                </c:pt>
                <c:pt idx="402">
                  <c:v>57.1</c:v>
                </c:pt>
                <c:pt idx="403">
                  <c:v>56.65</c:v>
                </c:pt>
                <c:pt idx="404">
                  <c:v>57.04</c:v>
                </c:pt>
                <c:pt idx="405">
                  <c:v>56.13</c:v>
                </c:pt>
                <c:pt idx="406">
                  <c:v>55.27</c:v>
                </c:pt>
                <c:pt idx="407">
                  <c:v>54.62</c:v>
                </c:pt>
                <c:pt idx="408">
                  <c:v>53.47</c:v>
                </c:pt>
                <c:pt idx="409">
                  <c:v>53.3</c:v>
                </c:pt>
                <c:pt idx="410">
                  <c:v>53.38</c:v>
                </c:pt>
                <c:pt idx="411">
                  <c:v>53.31</c:v>
                </c:pt>
                <c:pt idx="412">
                  <c:v>52.21</c:v>
                </c:pt>
                <c:pt idx="413">
                  <c:v>49.52</c:v>
                </c:pt>
                <c:pt idx="414">
                  <c:v>49.99</c:v>
                </c:pt>
                <c:pt idx="415">
                  <c:v>49.59</c:v>
                </c:pt>
                <c:pt idx="416">
                  <c:v>49.52</c:v>
                </c:pt>
                <c:pt idx="417">
                  <c:v>48.61</c:v>
                </c:pt>
                <c:pt idx="418">
                  <c:v>50.41</c:v>
                </c:pt>
                <c:pt idx="419">
                  <c:v>49.18</c:v>
                </c:pt>
                <c:pt idx="420">
                  <c:v>49.66</c:v>
                </c:pt>
                <c:pt idx="421">
                  <c:v>49.22</c:v>
                </c:pt>
                <c:pt idx="422">
                  <c:v>49.03</c:v>
                </c:pt>
                <c:pt idx="423">
                  <c:v>48.74</c:v>
                </c:pt>
                <c:pt idx="424">
                  <c:v>48.81</c:v>
                </c:pt>
                <c:pt idx="425">
                  <c:v>47.16</c:v>
                </c:pt>
                <c:pt idx="426">
                  <c:v>46.62</c:v>
                </c:pt>
                <c:pt idx="427">
                  <c:v>45.46</c:v>
                </c:pt>
                <c:pt idx="428">
                  <c:v>42.69</c:v>
                </c:pt>
                <c:pt idx="429">
                  <c:v>43.21</c:v>
                </c:pt>
                <c:pt idx="430">
                  <c:v>43.14</c:v>
                </c:pt>
                <c:pt idx="431">
                  <c:v>47.56</c:v>
                </c:pt>
                <c:pt idx="432">
                  <c:v>50.05</c:v>
                </c:pt>
                <c:pt idx="433">
                  <c:v>54.15</c:v>
                </c:pt>
                <c:pt idx="434">
                  <c:v>49.56</c:v>
                </c:pt>
                <c:pt idx="435">
                  <c:v>50.5</c:v>
                </c:pt>
                <c:pt idx="436">
                  <c:v>50.68</c:v>
                </c:pt>
                <c:pt idx="437">
                  <c:v>49.61</c:v>
                </c:pt>
                <c:pt idx="438">
                  <c:v>47.63</c:v>
                </c:pt>
                <c:pt idx="439">
                  <c:v>49.52</c:v>
                </c:pt>
                <c:pt idx="440">
                  <c:v>47.58</c:v>
                </c:pt>
                <c:pt idx="441">
                  <c:v>48.89</c:v>
                </c:pt>
                <c:pt idx="442">
                  <c:v>48.14</c:v>
                </c:pt>
                <c:pt idx="443">
                  <c:v>46.37</c:v>
                </c:pt>
                <c:pt idx="444">
                  <c:v>46.63</c:v>
                </c:pt>
                <c:pt idx="445">
                  <c:v>49.75</c:v>
                </c:pt>
                <c:pt idx="446">
                  <c:v>49.08</c:v>
                </c:pt>
                <c:pt idx="447">
                  <c:v>47.47</c:v>
                </c:pt>
                <c:pt idx="448">
                  <c:v>48.92</c:v>
                </c:pt>
                <c:pt idx="449">
                  <c:v>49.08</c:v>
                </c:pt>
                <c:pt idx="450">
                  <c:v>49.21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Sheet1!$U$6</c:f>
              <c:strCache>
                <c:ptCount val="1"/>
                <c:pt idx="0">
                  <c:v>WTI</c:v>
                </c:pt>
              </c:strCache>
            </c:strRef>
          </c:tx>
          <c:spPr>
            <a:ln w="12700">
              <a:solidFill>
                <a:srgbClr val="8C8C8C"/>
              </a:solidFill>
              <a:prstDash val="solid"/>
            </a:ln>
          </c:spPr>
          <c:marker>
            <c:symbol val="none"/>
          </c:marker>
          <c:cat>
            <c:numRef>
              <c:f>Sheet1!$S$7:$S$457</c:f>
              <c:numCache>
                <c:formatCode>m/d/yyyy</c:formatCode>
                <c:ptCount val="451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41645</c:v>
                </c:pt>
                <c:pt idx="4">
                  <c:v>41646</c:v>
                </c:pt>
                <c:pt idx="5">
                  <c:v>41647</c:v>
                </c:pt>
                <c:pt idx="6">
                  <c:v>41648</c:v>
                </c:pt>
                <c:pt idx="7">
                  <c:v>41649</c:v>
                </c:pt>
                <c:pt idx="8">
                  <c:v>41652</c:v>
                </c:pt>
                <c:pt idx="9">
                  <c:v>41653</c:v>
                </c:pt>
                <c:pt idx="10">
                  <c:v>41654</c:v>
                </c:pt>
                <c:pt idx="11">
                  <c:v>41655</c:v>
                </c:pt>
                <c:pt idx="12">
                  <c:v>41656</c:v>
                </c:pt>
                <c:pt idx="13">
                  <c:v>41659</c:v>
                </c:pt>
                <c:pt idx="14">
                  <c:v>41660</c:v>
                </c:pt>
                <c:pt idx="15">
                  <c:v>41661</c:v>
                </c:pt>
                <c:pt idx="16">
                  <c:v>41662</c:v>
                </c:pt>
                <c:pt idx="17">
                  <c:v>41663</c:v>
                </c:pt>
                <c:pt idx="18">
                  <c:v>41666</c:v>
                </c:pt>
                <c:pt idx="19">
                  <c:v>41667</c:v>
                </c:pt>
                <c:pt idx="20">
                  <c:v>41668</c:v>
                </c:pt>
                <c:pt idx="21">
                  <c:v>41669</c:v>
                </c:pt>
                <c:pt idx="22">
                  <c:v>41670</c:v>
                </c:pt>
                <c:pt idx="23">
                  <c:v>41673</c:v>
                </c:pt>
                <c:pt idx="24">
                  <c:v>41674</c:v>
                </c:pt>
                <c:pt idx="25">
                  <c:v>41675</c:v>
                </c:pt>
                <c:pt idx="26">
                  <c:v>41676</c:v>
                </c:pt>
                <c:pt idx="27">
                  <c:v>41677</c:v>
                </c:pt>
                <c:pt idx="28">
                  <c:v>41680</c:v>
                </c:pt>
                <c:pt idx="29">
                  <c:v>41681</c:v>
                </c:pt>
                <c:pt idx="30">
                  <c:v>41682</c:v>
                </c:pt>
                <c:pt idx="31">
                  <c:v>41683</c:v>
                </c:pt>
                <c:pt idx="32">
                  <c:v>41684</c:v>
                </c:pt>
                <c:pt idx="33">
                  <c:v>41687</c:v>
                </c:pt>
                <c:pt idx="34">
                  <c:v>41688</c:v>
                </c:pt>
                <c:pt idx="35">
                  <c:v>41689</c:v>
                </c:pt>
                <c:pt idx="36">
                  <c:v>41690</c:v>
                </c:pt>
                <c:pt idx="37">
                  <c:v>41691</c:v>
                </c:pt>
                <c:pt idx="38">
                  <c:v>41694</c:v>
                </c:pt>
                <c:pt idx="39">
                  <c:v>41695</c:v>
                </c:pt>
                <c:pt idx="40">
                  <c:v>41696</c:v>
                </c:pt>
                <c:pt idx="41">
                  <c:v>41697</c:v>
                </c:pt>
                <c:pt idx="42">
                  <c:v>41698</c:v>
                </c:pt>
                <c:pt idx="43">
                  <c:v>41701</c:v>
                </c:pt>
                <c:pt idx="44">
                  <c:v>41702</c:v>
                </c:pt>
                <c:pt idx="45">
                  <c:v>41703</c:v>
                </c:pt>
                <c:pt idx="46">
                  <c:v>41704</c:v>
                </c:pt>
                <c:pt idx="47">
                  <c:v>41705</c:v>
                </c:pt>
                <c:pt idx="48">
                  <c:v>41708</c:v>
                </c:pt>
                <c:pt idx="49">
                  <c:v>41709</c:v>
                </c:pt>
                <c:pt idx="50">
                  <c:v>41710</c:v>
                </c:pt>
                <c:pt idx="51">
                  <c:v>41711</c:v>
                </c:pt>
                <c:pt idx="52">
                  <c:v>41712</c:v>
                </c:pt>
                <c:pt idx="53">
                  <c:v>41715</c:v>
                </c:pt>
                <c:pt idx="54">
                  <c:v>41716</c:v>
                </c:pt>
                <c:pt idx="55">
                  <c:v>41717</c:v>
                </c:pt>
                <c:pt idx="56">
                  <c:v>41718</c:v>
                </c:pt>
                <c:pt idx="57">
                  <c:v>41719</c:v>
                </c:pt>
                <c:pt idx="58">
                  <c:v>41722</c:v>
                </c:pt>
                <c:pt idx="59">
                  <c:v>41723</c:v>
                </c:pt>
                <c:pt idx="60">
                  <c:v>41724</c:v>
                </c:pt>
                <c:pt idx="61">
                  <c:v>41725</c:v>
                </c:pt>
                <c:pt idx="62">
                  <c:v>41726</c:v>
                </c:pt>
                <c:pt idx="63">
                  <c:v>41729</c:v>
                </c:pt>
                <c:pt idx="64">
                  <c:v>41730</c:v>
                </c:pt>
                <c:pt idx="65">
                  <c:v>41731</c:v>
                </c:pt>
                <c:pt idx="66">
                  <c:v>41732</c:v>
                </c:pt>
                <c:pt idx="67">
                  <c:v>41733</c:v>
                </c:pt>
                <c:pt idx="68">
                  <c:v>41736</c:v>
                </c:pt>
                <c:pt idx="69">
                  <c:v>41737</c:v>
                </c:pt>
                <c:pt idx="70">
                  <c:v>41738</c:v>
                </c:pt>
                <c:pt idx="71">
                  <c:v>41739</c:v>
                </c:pt>
                <c:pt idx="72">
                  <c:v>41740</c:v>
                </c:pt>
                <c:pt idx="73">
                  <c:v>41743</c:v>
                </c:pt>
                <c:pt idx="74">
                  <c:v>41744</c:v>
                </c:pt>
                <c:pt idx="75">
                  <c:v>41745</c:v>
                </c:pt>
                <c:pt idx="76">
                  <c:v>41746</c:v>
                </c:pt>
                <c:pt idx="77">
                  <c:v>41747</c:v>
                </c:pt>
                <c:pt idx="78">
                  <c:v>41750</c:v>
                </c:pt>
                <c:pt idx="79">
                  <c:v>41751</c:v>
                </c:pt>
                <c:pt idx="80">
                  <c:v>41752</c:v>
                </c:pt>
                <c:pt idx="81">
                  <c:v>41753</c:v>
                </c:pt>
                <c:pt idx="82">
                  <c:v>41754</c:v>
                </c:pt>
                <c:pt idx="83">
                  <c:v>41757</c:v>
                </c:pt>
                <c:pt idx="84">
                  <c:v>41758</c:v>
                </c:pt>
                <c:pt idx="85">
                  <c:v>41759</c:v>
                </c:pt>
                <c:pt idx="86">
                  <c:v>41760</c:v>
                </c:pt>
                <c:pt idx="87">
                  <c:v>41761</c:v>
                </c:pt>
                <c:pt idx="88">
                  <c:v>41764</c:v>
                </c:pt>
                <c:pt idx="89">
                  <c:v>41765</c:v>
                </c:pt>
                <c:pt idx="90">
                  <c:v>41766</c:v>
                </c:pt>
                <c:pt idx="91">
                  <c:v>41767</c:v>
                </c:pt>
                <c:pt idx="92">
                  <c:v>41768</c:v>
                </c:pt>
                <c:pt idx="93">
                  <c:v>41771</c:v>
                </c:pt>
                <c:pt idx="94">
                  <c:v>41772</c:v>
                </c:pt>
                <c:pt idx="95">
                  <c:v>41773</c:v>
                </c:pt>
                <c:pt idx="96">
                  <c:v>41774</c:v>
                </c:pt>
                <c:pt idx="97">
                  <c:v>41775</c:v>
                </c:pt>
                <c:pt idx="98">
                  <c:v>41778</c:v>
                </c:pt>
                <c:pt idx="99">
                  <c:v>41779</c:v>
                </c:pt>
                <c:pt idx="100">
                  <c:v>41780</c:v>
                </c:pt>
                <c:pt idx="101">
                  <c:v>41781</c:v>
                </c:pt>
                <c:pt idx="102">
                  <c:v>41782</c:v>
                </c:pt>
                <c:pt idx="103">
                  <c:v>41785</c:v>
                </c:pt>
                <c:pt idx="104">
                  <c:v>41786</c:v>
                </c:pt>
                <c:pt idx="105">
                  <c:v>41787</c:v>
                </c:pt>
                <c:pt idx="106">
                  <c:v>41788</c:v>
                </c:pt>
                <c:pt idx="107">
                  <c:v>41789</c:v>
                </c:pt>
                <c:pt idx="108">
                  <c:v>41792</c:v>
                </c:pt>
                <c:pt idx="109">
                  <c:v>41793</c:v>
                </c:pt>
                <c:pt idx="110">
                  <c:v>41794</c:v>
                </c:pt>
                <c:pt idx="111">
                  <c:v>41795</c:v>
                </c:pt>
                <c:pt idx="112">
                  <c:v>41796</c:v>
                </c:pt>
                <c:pt idx="113">
                  <c:v>41799</c:v>
                </c:pt>
                <c:pt idx="114">
                  <c:v>41800</c:v>
                </c:pt>
                <c:pt idx="115">
                  <c:v>41801</c:v>
                </c:pt>
                <c:pt idx="116">
                  <c:v>41802</c:v>
                </c:pt>
                <c:pt idx="117">
                  <c:v>41803</c:v>
                </c:pt>
                <c:pt idx="118">
                  <c:v>41806</c:v>
                </c:pt>
                <c:pt idx="119">
                  <c:v>41807</c:v>
                </c:pt>
                <c:pt idx="120">
                  <c:v>41808</c:v>
                </c:pt>
                <c:pt idx="121">
                  <c:v>41809</c:v>
                </c:pt>
                <c:pt idx="122">
                  <c:v>41810</c:v>
                </c:pt>
                <c:pt idx="123">
                  <c:v>41813</c:v>
                </c:pt>
                <c:pt idx="124">
                  <c:v>41814</c:v>
                </c:pt>
                <c:pt idx="125">
                  <c:v>41815</c:v>
                </c:pt>
                <c:pt idx="126">
                  <c:v>41816</c:v>
                </c:pt>
                <c:pt idx="127">
                  <c:v>41817</c:v>
                </c:pt>
                <c:pt idx="128">
                  <c:v>41820</c:v>
                </c:pt>
                <c:pt idx="129">
                  <c:v>41821</c:v>
                </c:pt>
                <c:pt idx="130">
                  <c:v>41822</c:v>
                </c:pt>
                <c:pt idx="131">
                  <c:v>41823</c:v>
                </c:pt>
                <c:pt idx="132">
                  <c:v>41824</c:v>
                </c:pt>
                <c:pt idx="133">
                  <c:v>41827</c:v>
                </c:pt>
                <c:pt idx="134">
                  <c:v>41828</c:v>
                </c:pt>
                <c:pt idx="135">
                  <c:v>41829</c:v>
                </c:pt>
                <c:pt idx="136">
                  <c:v>41830</c:v>
                </c:pt>
                <c:pt idx="137">
                  <c:v>41831</c:v>
                </c:pt>
                <c:pt idx="138">
                  <c:v>41834</c:v>
                </c:pt>
                <c:pt idx="139">
                  <c:v>41835</c:v>
                </c:pt>
                <c:pt idx="140">
                  <c:v>41836</c:v>
                </c:pt>
                <c:pt idx="141">
                  <c:v>41837</c:v>
                </c:pt>
                <c:pt idx="142">
                  <c:v>41838</c:v>
                </c:pt>
                <c:pt idx="143">
                  <c:v>41841</c:v>
                </c:pt>
                <c:pt idx="144">
                  <c:v>41842</c:v>
                </c:pt>
                <c:pt idx="145">
                  <c:v>41843</c:v>
                </c:pt>
                <c:pt idx="146">
                  <c:v>41844</c:v>
                </c:pt>
                <c:pt idx="147">
                  <c:v>41845</c:v>
                </c:pt>
                <c:pt idx="148">
                  <c:v>41848</c:v>
                </c:pt>
                <c:pt idx="149">
                  <c:v>41849</c:v>
                </c:pt>
                <c:pt idx="150">
                  <c:v>41850</c:v>
                </c:pt>
                <c:pt idx="151">
                  <c:v>41851</c:v>
                </c:pt>
                <c:pt idx="152">
                  <c:v>41852</c:v>
                </c:pt>
                <c:pt idx="153">
                  <c:v>41855</c:v>
                </c:pt>
                <c:pt idx="154">
                  <c:v>41856</c:v>
                </c:pt>
                <c:pt idx="155">
                  <c:v>41857</c:v>
                </c:pt>
                <c:pt idx="156">
                  <c:v>41858</c:v>
                </c:pt>
                <c:pt idx="157">
                  <c:v>41859</c:v>
                </c:pt>
                <c:pt idx="158">
                  <c:v>41862</c:v>
                </c:pt>
                <c:pt idx="159">
                  <c:v>41863</c:v>
                </c:pt>
                <c:pt idx="160">
                  <c:v>41864</c:v>
                </c:pt>
                <c:pt idx="161">
                  <c:v>41865</c:v>
                </c:pt>
                <c:pt idx="162">
                  <c:v>41866</c:v>
                </c:pt>
                <c:pt idx="163">
                  <c:v>41869</c:v>
                </c:pt>
                <c:pt idx="164">
                  <c:v>41870</c:v>
                </c:pt>
                <c:pt idx="165">
                  <c:v>41871</c:v>
                </c:pt>
                <c:pt idx="166">
                  <c:v>41872</c:v>
                </c:pt>
                <c:pt idx="167">
                  <c:v>41873</c:v>
                </c:pt>
                <c:pt idx="168">
                  <c:v>41876</c:v>
                </c:pt>
                <c:pt idx="169">
                  <c:v>41877</c:v>
                </c:pt>
                <c:pt idx="170">
                  <c:v>41878</c:v>
                </c:pt>
                <c:pt idx="171">
                  <c:v>41879</c:v>
                </c:pt>
                <c:pt idx="172">
                  <c:v>41880</c:v>
                </c:pt>
                <c:pt idx="173">
                  <c:v>41883</c:v>
                </c:pt>
                <c:pt idx="174">
                  <c:v>41884</c:v>
                </c:pt>
                <c:pt idx="175">
                  <c:v>41885</c:v>
                </c:pt>
                <c:pt idx="176">
                  <c:v>41886</c:v>
                </c:pt>
                <c:pt idx="177">
                  <c:v>41887</c:v>
                </c:pt>
                <c:pt idx="178">
                  <c:v>41890</c:v>
                </c:pt>
                <c:pt idx="179">
                  <c:v>41891</c:v>
                </c:pt>
                <c:pt idx="180">
                  <c:v>41892</c:v>
                </c:pt>
                <c:pt idx="181">
                  <c:v>41893</c:v>
                </c:pt>
                <c:pt idx="182">
                  <c:v>41894</c:v>
                </c:pt>
                <c:pt idx="183">
                  <c:v>41897</c:v>
                </c:pt>
                <c:pt idx="184">
                  <c:v>41898</c:v>
                </c:pt>
                <c:pt idx="185">
                  <c:v>41899</c:v>
                </c:pt>
                <c:pt idx="186">
                  <c:v>41900</c:v>
                </c:pt>
                <c:pt idx="187">
                  <c:v>41901</c:v>
                </c:pt>
                <c:pt idx="188">
                  <c:v>41904</c:v>
                </c:pt>
                <c:pt idx="189">
                  <c:v>41905</c:v>
                </c:pt>
                <c:pt idx="190">
                  <c:v>41906</c:v>
                </c:pt>
                <c:pt idx="191">
                  <c:v>41907</c:v>
                </c:pt>
                <c:pt idx="192">
                  <c:v>41908</c:v>
                </c:pt>
                <c:pt idx="193">
                  <c:v>41911</c:v>
                </c:pt>
                <c:pt idx="194">
                  <c:v>41912</c:v>
                </c:pt>
                <c:pt idx="195">
                  <c:v>41913</c:v>
                </c:pt>
                <c:pt idx="196">
                  <c:v>41914</c:v>
                </c:pt>
                <c:pt idx="197">
                  <c:v>41915</c:v>
                </c:pt>
                <c:pt idx="198">
                  <c:v>41918</c:v>
                </c:pt>
                <c:pt idx="199">
                  <c:v>41919</c:v>
                </c:pt>
                <c:pt idx="200">
                  <c:v>41920</c:v>
                </c:pt>
                <c:pt idx="201">
                  <c:v>41921</c:v>
                </c:pt>
                <c:pt idx="202">
                  <c:v>41922</c:v>
                </c:pt>
                <c:pt idx="203">
                  <c:v>41925</c:v>
                </c:pt>
                <c:pt idx="204">
                  <c:v>41926</c:v>
                </c:pt>
                <c:pt idx="205">
                  <c:v>41927</c:v>
                </c:pt>
                <c:pt idx="206">
                  <c:v>41928</c:v>
                </c:pt>
                <c:pt idx="207">
                  <c:v>41929</c:v>
                </c:pt>
                <c:pt idx="208">
                  <c:v>41932</c:v>
                </c:pt>
                <c:pt idx="209">
                  <c:v>41933</c:v>
                </c:pt>
                <c:pt idx="210">
                  <c:v>41934</c:v>
                </c:pt>
                <c:pt idx="211">
                  <c:v>41935</c:v>
                </c:pt>
                <c:pt idx="212">
                  <c:v>41936</c:v>
                </c:pt>
                <c:pt idx="213">
                  <c:v>41939</c:v>
                </c:pt>
                <c:pt idx="214">
                  <c:v>41940</c:v>
                </c:pt>
                <c:pt idx="215">
                  <c:v>41941</c:v>
                </c:pt>
                <c:pt idx="216">
                  <c:v>41942</c:v>
                </c:pt>
                <c:pt idx="217">
                  <c:v>41943</c:v>
                </c:pt>
                <c:pt idx="218">
                  <c:v>41946</c:v>
                </c:pt>
                <c:pt idx="219">
                  <c:v>41947</c:v>
                </c:pt>
                <c:pt idx="220">
                  <c:v>41948</c:v>
                </c:pt>
                <c:pt idx="221">
                  <c:v>41949</c:v>
                </c:pt>
                <c:pt idx="222">
                  <c:v>41950</c:v>
                </c:pt>
                <c:pt idx="223">
                  <c:v>41953</c:v>
                </c:pt>
                <c:pt idx="224">
                  <c:v>41954</c:v>
                </c:pt>
                <c:pt idx="225">
                  <c:v>41955</c:v>
                </c:pt>
                <c:pt idx="226">
                  <c:v>41956</c:v>
                </c:pt>
                <c:pt idx="227">
                  <c:v>41957</c:v>
                </c:pt>
                <c:pt idx="228">
                  <c:v>41960</c:v>
                </c:pt>
                <c:pt idx="229">
                  <c:v>41961</c:v>
                </c:pt>
                <c:pt idx="230">
                  <c:v>41962</c:v>
                </c:pt>
                <c:pt idx="231">
                  <c:v>41963</c:v>
                </c:pt>
                <c:pt idx="232">
                  <c:v>41964</c:v>
                </c:pt>
                <c:pt idx="233">
                  <c:v>41967</c:v>
                </c:pt>
                <c:pt idx="234">
                  <c:v>41968</c:v>
                </c:pt>
                <c:pt idx="235">
                  <c:v>41969</c:v>
                </c:pt>
                <c:pt idx="236">
                  <c:v>41970</c:v>
                </c:pt>
                <c:pt idx="237">
                  <c:v>41971</c:v>
                </c:pt>
                <c:pt idx="238">
                  <c:v>41974</c:v>
                </c:pt>
                <c:pt idx="239">
                  <c:v>41975</c:v>
                </c:pt>
                <c:pt idx="240">
                  <c:v>41976</c:v>
                </c:pt>
                <c:pt idx="241">
                  <c:v>41977</c:v>
                </c:pt>
                <c:pt idx="242">
                  <c:v>41978</c:v>
                </c:pt>
                <c:pt idx="243">
                  <c:v>41981</c:v>
                </c:pt>
                <c:pt idx="244">
                  <c:v>41982</c:v>
                </c:pt>
                <c:pt idx="245">
                  <c:v>41983</c:v>
                </c:pt>
                <c:pt idx="246">
                  <c:v>41984</c:v>
                </c:pt>
                <c:pt idx="247">
                  <c:v>41985</c:v>
                </c:pt>
                <c:pt idx="248">
                  <c:v>41988</c:v>
                </c:pt>
                <c:pt idx="249">
                  <c:v>41989</c:v>
                </c:pt>
                <c:pt idx="250">
                  <c:v>41990</c:v>
                </c:pt>
                <c:pt idx="251">
                  <c:v>41991</c:v>
                </c:pt>
                <c:pt idx="252">
                  <c:v>41992</c:v>
                </c:pt>
                <c:pt idx="253">
                  <c:v>41995</c:v>
                </c:pt>
                <c:pt idx="254">
                  <c:v>41996</c:v>
                </c:pt>
                <c:pt idx="255">
                  <c:v>41997</c:v>
                </c:pt>
                <c:pt idx="256">
                  <c:v>41998</c:v>
                </c:pt>
                <c:pt idx="257">
                  <c:v>41999</c:v>
                </c:pt>
                <c:pt idx="258">
                  <c:v>42002</c:v>
                </c:pt>
                <c:pt idx="259">
                  <c:v>42003</c:v>
                </c:pt>
                <c:pt idx="260">
                  <c:v>42004</c:v>
                </c:pt>
                <c:pt idx="261">
                  <c:v>42005</c:v>
                </c:pt>
                <c:pt idx="262">
                  <c:v>42006</c:v>
                </c:pt>
                <c:pt idx="263">
                  <c:v>42009</c:v>
                </c:pt>
                <c:pt idx="264">
                  <c:v>42010</c:v>
                </c:pt>
                <c:pt idx="265">
                  <c:v>42011</c:v>
                </c:pt>
                <c:pt idx="266">
                  <c:v>42012</c:v>
                </c:pt>
                <c:pt idx="267">
                  <c:v>42013</c:v>
                </c:pt>
                <c:pt idx="268">
                  <c:v>42016</c:v>
                </c:pt>
                <c:pt idx="269">
                  <c:v>42017</c:v>
                </c:pt>
                <c:pt idx="270">
                  <c:v>42018</c:v>
                </c:pt>
                <c:pt idx="271">
                  <c:v>42019</c:v>
                </c:pt>
                <c:pt idx="272">
                  <c:v>42020</c:v>
                </c:pt>
                <c:pt idx="273">
                  <c:v>42023</c:v>
                </c:pt>
                <c:pt idx="274">
                  <c:v>42024</c:v>
                </c:pt>
                <c:pt idx="275">
                  <c:v>42025</c:v>
                </c:pt>
                <c:pt idx="276">
                  <c:v>42026</c:v>
                </c:pt>
                <c:pt idx="277">
                  <c:v>42027</c:v>
                </c:pt>
                <c:pt idx="278">
                  <c:v>42030</c:v>
                </c:pt>
                <c:pt idx="279">
                  <c:v>42031</c:v>
                </c:pt>
                <c:pt idx="280">
                  <c:v>42032</c:v>
                </c:pt>
                <c:pt idx="281">
                  <c:v>42033</c:v>
                </c:pt>
                <c:pt idx="282">
                  <c:v>42034</c:v>
                </c:pt>
                <c:pt idx="283">
                  <c:v>42037</c:v>
                </c:pt>
                <c:pt idx="284">
                  <c:v>42038</c:v>
                </c:pt>
                <c:pt idx="285">
                  <c:v>42039</c:v>
                </c:pt>
                <c:pt idx="286">
                  <c:v>42040</c:v>
                </c:pt>
                <c:pt idx="287">
                  <c:v>42041</c:v>
                </c:pt>
                <c:pt idx="288">
                  <c:v>42044</c:v>
                </c:pt>
                <c:pt idx="289">
                  <c:v>42045</c:v>
                </c:pt>
                <c:pt idx="290">
                  <c:v>42046</c:v>
                </c:pt>
                <c:pt idx="291">
                  <c:v>42047</c:v>
                </c:pt>
                <c:pt idx="292">
                  <c:v>42048</c:v>
                </c:pt>
                <c:pt idx="293">
                  <c:v>42051</c:v>
                </c:pt>
                <c:pt idx="294">
                  <c:v>42052</c:v>
                </c:pt>
                <c:pt idx="295">
                  <c:v>42053</c:v>
                </c:pt>
                <c:pt idx="296">
                  <c:v>42054</c:v>
                </c:pt>
                <c:pt idx="297">
                  <c:v>42055</c:v>
                </c:pt>
                <c:pt idx="298">
                  <c:v>42058</c:v>
                </c:pt>
                <c:pt idx="299">
                  <c:v>42059</c:v>
                </c:pt>
                <c:pt idx="300">
                  <c:v>42060</c:v>
                </c:pt>
                <c:pt idx="301">
                  <c:v>42061</c:v>
                </c:pt>
                <c:pt idx="302">
                  <c:v>42062</c:v>
                </c:pt>
                <c:pt idx="303">
                  <c:v>42065</c:v>
                </c:pt>
                <c:pt idx="304">
                  <c:v>42066</c:v>
                </c:pt>
                <c:pt idx="305">
                  <c:v>42067</c:v>
                </c:pt>
                <c:pt idx="306">
                  <c:v>42068</c:v>
                </c:pt>
                <c:pt idx="307">
                  <c:v>42069</c:v>
                </c:pt>
                <c:pt idx="308">
                  <c:v>42072</c:v>
                </c:pt>
                <c:pt idx="309">
                  <c:v>42073</c:v>
                </c:pt>
                <c:pt idx="310">
                  <c:v>42074</c:v>
                </c:pt>
                <c:pt idx="311">
                  <c:v>42075</c:v>
                </c:pt>
                <c:pt idx="312">
                  <c:v>42076</c:v>
                </c:pt>
                <c:pt idx="313">
                  <c:v>42079</c:v>
                </c:pt>
                <c:pt idx="314">
                  <c:v>42080</c:v>
                </c:pt>
                <c:pt idx="315">
                  <c:v>42081</c:v>
                </c:pt>
                <c:pt idx="316">
                  <c:v>42082</c:v>
                </c:pt>
                <c:pt idx="317">
                  <c:v>42083</c:v>
                </c:pt>
                <c:pt idx="318">
                  <c:v>42086</c:v>
                </c:pt>
                <c:pt idx="319">
                  <c:v>42087</c:v>
                </c:pt>
                <c:pt idx="320">
                  <c:v>42088</c:v>
                </c:pt>
                <c:pt idx="321">
                  <c:v>42089</c:v>
                </c:pt>
                <c:pt idx="322">
                  <c:v>42090</c:v>
                </c:pt>
                <c:pt idx="323">
                  <c:v>42093</c:v>
                </c:pt>
                <c:pt idx="324">
                  <c:v>42094</c:v>
                </c:pt>
                <c:pt idx="325">
                  <c:v>42095</c:v>
                </c:pt>
                <c:pt idx="326">
                  <c:v>42096</c:v>
                </c:pt>
                <c:pt idx="327">
                  <c:v>42097</c:v>
                </c:pt>
                <c:pt idx="328">
                  <c:v>42100</c:v>
                </c:pt>
                <c:pt idx="329">
                  <c:v>42101</c:v>
                </c:pt>
                <c:pt idx="330">
                  <c:v>42102</c:v>
                </c:pt>
                <c:pt idx="331">
                  <c:v>42103</c:v>
                </c:pt>
                <c:pt idx="332">
                  <c:v>42104</c:v>
                </c:pt>
                <c:pt idx="333">
                  <c:v>42107</c:v>
                </c:pt>
                <c:pt idx="334">
                  <c:v>42108</c:v>
                </c:pt>
                <c:pt idx="335">
                  <c:v>42109</c:v>
                </c:pt>
                <c:pt idx="336">
                  <c:v>42110</c:v>
                </c:pt>
                <c:pt idx="337">
                  <c:v>42111</c:v>
                </c:pt>
                <c:pt idx="338">
                  <c:v>42114</c:v>
                </c:pt>
                <c:pt idx="339">
                  <c:v>42115</c:v>
                </c:pt>
                <c:pt idx="340">
                  <c:v>42116</c:v>
                </c:pt>
                <c:pt idx="341">
                  <c:v>42117</c:v>
                </c:pt>
                <c:pt idx="342">
                  <c:v>42118</c:v>
                </c:pt>
                <c:pt idx="343">
                  <c:v>42121</c:v>
                </c:pt>
                <c:pt idx="344">
                  <c:v>42122</c:v>
                </c:pt>
                <c:pt idx="345">
                  <c:v>42123</c:v>
                </c:pt>
                <c:pt idx="346">
                  <c:v>42124</c:v>
                </c:pt>
                <c:pt idx="347">
                  <c:v>42125</c:v>
                </c:pt>
                <c:pt idx="348">
                  <c:v>42128</c:v>
                </c:pt>
                <c:pt idx="349">
                  <c:v>42129</c:v>
                </c:pt>
                <c:pt idx="350">
                  <c:v>42130</c:v>
                </c:pt>
                <c:pt idx="351">
                  <c:v>42131</c:v>
                </c:pt>
                <c:pt idx="352">
                  <c:v>42132</c:v>
                </c:pt>
                <c:pt idx="353">
                  <c:v>42135</c:v>
                </c:pt>
                <c:pt idx="354">
                  <c:v>42136</c:v>
                </c:pt>
                <c:pt idx="355">
                  <c:v>42137</c:v>
                </c:pt>
                <c:pt idx="356">
                  <c:v>42138</c:v>
                </c:pt>
                <c:pt idx="357">
                  <c:v>42139</c:v>
                </c:pt>
                <c:pt idx="358">
                  <c:v>42142</c:v>
                </c:pt>
                <c:pt idx="359">
                  <c:v>42143</c:v>
                </c:pt>
                <c:pt idx="360">
                  <c:v>42144</c:v>
                </c:pt>
                <c:pt idx="361">
                  <c:v>42145</c:v>
                </c:pt>
                <c:pt idx="362">
                  <c:v>42146</c:v>
                </c:pt>
                <c:pt idx="363">
                  <c:v>42149</c:v>
                </c:pt>
                <c:pt idx="364">
                  <c:v>42150</c:v>
                </c:pt>
                <c:pt idx="365">
                  <c:v>42151</c:v>
                </c:pt>
                <c:pt idx="366">
                  <c:v>42152</c:v>
                </c:pt>
                <c:pt idx="367">
                  <c:v>42153</c:v>
                </c:pt>
                <c:pt idx="368">
                  <c:v>42156</c:v>
                </c:pt>
                <c:pt idx="369">
                  <c:v>42157</c:v>
                </c:pt>
                <c:pt idx="370">
                  <c:v>42158</c:v>
                </c:pt>
                <c:pt idx="371">
                  <c:v>42159</c:v>
                </c:pt>
                <c:pt idx="372">
                  <c:v>42160</c:v>
                </c:pt>
                <c:pt idx="373">
                  <c:v>42163</c:v>
                </c:pt>
                <c:pt idx="374">
                  <c:v>42164</c:v>
                </c:pt>
                <c:pt idx="375">
                  <c:v>42165</c:v>
                </c:pt>
                <c:pt idx="376">
                  <c:v>42166</c:v>
                </c:pt>
                <c:pt idx="377">
                  <c:v>42167</c:v>
                </c:pt>
                <c:pt idx="378">
                  <c:v>42170</c:v>
                </c:pt>
                <c:pt idx="379">
                  <c:v>42171</c:v>
                </c:pt>
                <c:pt idx="380">
                  <c:v>42172</c:v>
                </c:pt>
                <c:pt idx="381">
                  <c:v>42173</c:v>
                </c:pt>
                <c:pt idx="382">
                  <c:v>42174</c:v>
                </c:pt>
                <c:pt idx="383">
                  <c:v>42177</c:v>
                </c:pt>
                <c:pt idx="384">
                  <c:v>42178</c:v>
                </c:pt>
                <c:pt idx="385">
                  <c:v>42179</c:v>
                </c:pt>
                <c:pt idx="386">
                  <c:v>42180</c:v>
                </c:pt>
                <c:pt idx="387">
                  <c:v>42181</c:v>
                </c:pt>
                <c:pt idx="388">
                  <c:v>42184</c:v>
                </c:pt>
                <c:pt idx="389">
                  <c:v>42185</c:v>
                </c:pt>
                <c:pt idx="390">
                  <c:v>42186</c:v>
                </c:pt>
                <c:pt idx="391">
                  <c:v>42187</c:v>
                </c:pt>
                <c:pt idx="392">
                  <c:v>42188</c:v>
                </c:pt>
                <c:pt idx="393">
                  <c:v>42191</c:v>
                </c:pt>
                <c:pt idx="394">
                  <c:v>42192</c:v>
                </c:pt>
                <c:pt idx="395">
                  <c:v>42193</c:v>
                </c:pt>
                <c:pt idx="396">
                  <c:v>42194</c:v>
                </c:pt>
                <c:pt idx="397">
                  <c:v>42195</c:v>
                </c:pt>
                <c:pt idx="398">
                  <c:v>42198</c:v>
                </c:pt>
                <c:pt idx="399">
                  <c:v>42199</c:v>
                </c:pt>
                <c:pt idx="400">
                  <c:v>42200</c:v>
                </c:pt>
                <c:pt idx="401">
                  <c:v>42201</c:v>
                </c:pt>
                <c:pt idx="402">
                  <c:v>42202</c:v>
                </c:pt>
                <c:pt idx="403">
                  <c:v>42205</c:v>
                </c:pt>
                <c:pt idx="404">
                  <c:v>42206</c:v>
                </c:pt>
                <c:pt idx="405">
                  <c:v>42207</c:v>
                </c:pt>
                <c:pt idx="406">
                  <c:v>42208</c:v>
                </c:pt>
                <c:pt idx="407">
                  <c:v>42209</c:v>
                </c:pt>
                <c:pt idx="408">
                  <c:v>42212</c:v>
                </c:pt>
                <c:pt idx="409">
                  <c:v>42213</c:v>
                </c:pt>
                <c:pt idx="410">
                  <c:v>42214</c:v>
                </c:pt>
                <c:pt idx="411">
                  <c:v>42215</c:v>
                </c:pt>
                <c:pt idx="412">
                  <c:v>42216</c:v>
                </c:pt>
                <c:pt idx="413">
                  <c:v>42219</c:v>
                </c:pt>
                <c:pt idx="414">
                  <c:v>42220</c:v>
                </c:pt>
                <c:pt idx="415">
                  <c:v>42221</c:v>
                </c:pt>
                <c:pt idx="416">
                  <c:v>42222</c:v>
                </c:pt>
                <c:pt idx="417">
                  <c:v>42223</c:v>
                </c:pt>
                <c:pt idx="418">
                  <c:v>42226</c:v>
                </c:pt>
                <c:pt idx="419">
                  <c:v>42227</c:v>
                </c:pt>
                <c:pt idx="420">
                  <c:v>42228</c:v>
                </c:pt>
                <c:pt idx="421">
                  <c:v>42229</c:v>
                </c:pt>
                <c:pt idx="422">
                  <c:v>42230</c:v>
                </c:pt>
                <c:pt idx="423">
                  <c:v>42233</c:v>
                </c:pt>
                <c:pt idx="424">
                  <c:v>42234</c:v>
                </c:pt>
                <c:pt idx="425">
                  <c:v>42235</c:v>
                </c:pt>
                <c:pt idx="426">
                  <c:v>42236</c:v>
                </c:pt>
                <c:pt idx="427">
                  <c:v>42237</c:v>
                </c:pt>
                <c:pt idx="428">
                  <c:v>42240</c:v>
                </c:pt>
                <c:pt idx="429">
                  <c:v>42241</c:v>
                </c:pt>
                <c:pt idx="430">
                  <c:v>42242</c:v>
                </c:pt>
                <c:pt idx="431">
                  <c:v>42243</c:v>
                </c:pt>
                <c:pt idx="432">
                  <c:v>42244</c:v>
                </c:pt>
                <c:pt idx="433">
                  <c:v>42247</c:v>
                </c:pt>
                <c:pt idx="434">
                  <c:v>42248</c:v>
                </c:pt>
                <c:pt idx="435">
                  <c:v>42249</c:v>
                </c:pt>
                <c:pt idx="436">
                  <c:v>42250</c:v>
                </c:pt>
                <c:pt idx="437">
                  <c:v>42251</c:v>
                </c:pt>
                <c:pt idx="438">
                  <c:v>42254</c:v>
                </c:pt>
                <c:pt idx="439">
                  <c:v>42255</c:v>
                </c:pt>
                <c:pt idx="440">
                  <c:v>42256</c:v>
                </c:pt>
                <c:pt idx="441">
                  <c:v>42257</c:v>
                </c:pt>
                <c:pt idx="442">
                  <c:v>42258</c:v>
                </c:pt>
                <c:pt idx="443">
                  <c:v>42261</c:v>
                </c:pt>
                <c:pt idx="444">
                  <c:v>42262</c:v>
                </c:pt>
                <c:pt idx="445">
                  <c:v>42263</c:v>
                </c:pt>
                <c:pt idx="446">
                  <c:v>42264</c:v>
                </c:pt>
                <c:pt idx="447">
                  <c:v>42265</c:v>
                </c:pt>
                <c:pt idx="448">
                  <c:v>42268</c:v>
                </c:pt>
                <c:pt idx="449">
                  <c:v>42269</c:v>
                </c:pt>
                <c:pt idx="450">
                  <c:v>42270</c:v>
                </c:pt>
              </c:numCache>
            </c:numRef>
          </c:cat>
          <c:val>
            <c:numRef>
              <c:f>Sheet1!$U$7:$U$457</c:f>
              <c:numCache>
                <c:formatCode>General</c:formatCode>
                <c:ptCount val="451"/>
                <c:pt idx="0">
                  <c:v>98.42</c:v>
                </c:pt>
                <c:pt idx="1">
                  <c:v>95.44</c:v>
                </c:pt>
                <c:pt idx="2">
                  <c:v>93.96</c:v>
                </c:pt>
                <c:pt idx="3">
                  <c:v>93.43</c:v>
                </c:pt>
                <c:pt idx="4">
                  <c:v>93.67</c:v>
                </c:pt>
                <c:pt idx="5">
                  <c:v>92.33</c:v>
                </c:pt>
                <c:pt idx="6">
                  <c:v>91.66</c:v>
                </c:pt>
                <c:pt idx="7">
                  <c:v>92.72</c:v>
                </c:pt>
                <c:pt idx="8">
                  <c:v>91.8</c:v>
                </c:pt>
                <c:pt idx="9">
                  <c:v>92.59</c:v>
                </c:pt>
                <c:pt idx="10">
                  <c:v>94.17</c:v>
                </c:pt>
                <c:pt idx="11">
                  <c:v>93.96</c:v>
                </c:pt>
                <c:pt idx="12">
                  <c:v>94.37</c:v>
                </c:pt>
                <c:pt idx="13">
                  <c:v>94.37</c:v>
                </c:pt>
                <c:pt idx="14">
                  <c:v>94.99</c:v>
                </c:pt>
                <c:pt idx="15">
                  <c:v>96.73</c:v>
                </c:pt>
                <c:pt idx="16">
                  <c:v>97.32</c:v>
                </c:pt>
                <c:pt idx="17">
                  <c:v>96.64</c:v>
                </c:pt>
                <c:pt idx="18">
                  <c:v>95.72</c:v>
                </c:pt>
                <c:pt idx="19">
                  <c:v>97.41</c:v>
                </c:pt>
                <c:pt idx="20">
                  <c:v>97.36</c:v>
                </c:pt>
                <c:pt idx="21">
                  <c:v>98.23</c:v>
                </c:pt>
                <c:pt idx="22">
                  <c:v>97.49</c:v>
                </c:pt>
                <c:pt idx="23">
                  <c:v>96.43</c:v>
                </c:pt>
                <c:pt idx="24">
                  <c:v>97.19</c:v>
                </c:pt>
                <c:pt idx="25">
                  <c:v>97.38</c:v>
                </c:pt>
                <c:pt idx="26">
                  <c:v>97.84</c:v>
                </c:pt>
                <c:pt idx="27">
                  <c:v>99.88</c:v>
                </c:pt>
                <c:pt idx="28">
                  <c:v>100.06</c:v>
                </c:pt>
                <c:pt idx="29">
                  <c:v>99.94</c:v>
                </c:pt>
                <c:pt idx="30">
                  <c:v>100.37</c:v>
                </c:pt>
                <c:pt idx="31">
                  <c:v>100.35</c:v>
                </c:pt>
                <c:pt idx="32">
                  <c:v>100.3</c:v>
                </c:pt>
                <c:pt idx="33">
                  <c:v>100.3</c:v>
                </c:pt>
                <c:pt idx="34">
                  <c:v>102.43</c:v>
                </c:pt>
                <c:pt idx="35">
                  <c:v>103.31</c:v>
                </c:pt>
                <c:pt idx="36">
                  <c:v>102.92</c:v>
                </c:pt>
                <c:pt idx="37">
                  <c:v>102.2</c:v>
                </c:pt>
                <c:pt idx="38">
                  <c:v>102.82</c:v>
                </c:pt>
                <c:pt idx="39">
                  <c:v>101.83</c:v>
                </c:pt>
                <c:pt idx="40">
                  <c:v>102.59</c:v>
                </c:pt>
                <c:pt idx="41">
                  <c:v>102.4</c:v>
                </c:pt>
                <c:pt idx="42">
                  <c:v>102.59</c:v>
                </c:pt>
                <c:pt idx="43">
                  <c:v>104.92</c:v>
                </c:pt>
                <c:pt idx="44">
                  <c:v>103.33</c:v>
                </c:pt>
                <c:pt idx="45">
                  <c:v>101.45</c:v>
                </c:pt>
                <c:pt idx="46">
                  <c:v>101.56</c:v>
                </c:pt>
                <c:pt idx="47">
                  <c:v>102.58</c:v>
                </c:pt>
                <c:pt idx="48">
                  <c:v>101.12</c:v>
                </c:pt>
                <c:pt idx="49">
                  <c:v>100.03</c:v>
                </c:pt>
                <c:pt idx="50">
                  <c:v>97.99</c:v>
                </c:pt>
                <c:pt idx="51">
                  <c:v>98.2</c:v>
                </c:pt>
                <c:pt idx="52">
                  <c:v>98.89</c:v>
                </c:pt>
                <c:pt idx="53">
                  <c:v>98.08</c:v>
                </c:pt>
                <c:pt idx="54">
                  <c:v>99.7</c:v>
                </c:pt>
                <c:pt idx="55">
                  <c:v>100.37</c:v>
                </c:pt>
                <c:pt idx="56">
                  <c:v>99.43</c:v>
                </c:pt>
                <c:pt idx="57">
                  <c:v>99.46</c:v>
                </c:pt>
                <c:pt idx="58">
                  <c:v>99.6</c:v>
                </c:pt>
                <c:pt idx="59">
                  <c:v>99.19</c:v>
                </c:pt>
                <c:pt idx="60">
                  <c:v>100.26</c:v>
                </c:pt>
                <c:pt idx="61">
                  <c:v>101.28</c:v>
                </c:pt>
                <c:pt idx="62">
                  <c:v>101.67</c:v>
                </c:pt>
                <c:pt idx="63">
                  <c:v>101.58</c:v>
                </c:pt>
                <c:pt idx="64">
                  <c:v>99.74</c:v>
                </c:pt>
                <c:pt idx="65">
                  <c:v>99.62</c:v>
                </c:pt>
                <c:pt idx="66">
                  <c:v>100.29</c:v>
                </c:pt>
                <c:pt idx="67">
                  <c:v>101.14</c:v>
                </c:pt>
                <c:pt idx="68">
                  <c:v>100.44</c:v>
                </c:pt>
                <c:pt idx="69">
                  <c:v>102.56</c:v>
                </c:pt>
                <c:pt idx="70">
                  <c:v>103.6</c:v>
                </c:pt>
                <c:pt idx="71">
                  <c:v>103.4</c:v>
                </c:pt>
                <c:pt idx="72">
                  <c:v>103.74</c:v>
                </c:pt>
                <c:pt idx="73">
                  <c:v>104.05</c:v>
                </c:pt>
                <c:pt idx="74">
                  <c:v>103.75</c:v>
                </c:pt>
                <c:pt idx="75">
                  <c:v>103.76</c:v>
                </c:pt>
                <c:pt idx="76">
                  <c:v>104.3</c:v>
                </c:pt>
                <c:pt idx="77">
                  <c:v>104.3</c:v>
                </c:pt>
                <c:pt idx="78">
                  <c:v>104.37</c:v>
                </c:pt>
                <c:pt idx="79">
                  <c:v>102.13</c:v>
                </c:pt>
                <c:pt idx="80">
                  <c:v>101.44</c:v>
                </c:pt>
                <c:pt idx="81">
                  <c:v>101.94</c:v>
                </c:pt>
                <c:pt idx="82">
                  <c:v>100.6</c:v>
                </c:pt>
                <c:pt idx="83">
                  <c:v>100.84</c:v>
                </c:pt>
                <c:pt idx="84">
                  <c:v>101.28</c:v>
                </c:pt>
                <c:pt idx="85">
                  <c:v>99.74</c:v>
                </c:pt>
                <c:pt idx="86">
                  <c:v>99.42</c:v>
                </c:pt>
                <c:pt idx="87">
                  <c:v>99.76</c:v>
                </c:pt>
                <c:pt idx="88">
                  <c:v>99.48</c:v>
                </c:pt>
                <c:pt idx="89">
                  <c:v>99.5</c:v>
                </c:pt>
                <c:pt idx="90">
                  <c:v>100.77</c:v>
                </c:pt>
                <c:pt idx="91">
                  <c:v>100.26</c:v>
                </c:pt>
                <c:pt idx="92">
                  <c:v>99.99</c:v>
                </c:pt>
                <c:pt idx="93">
                  <c:v>100.59</c:v>
                </c:pt>
                <c:pt idx="94">
                  <c:v>101.7</c:v>
                </c:pt>
                <c:pt idx="95">
                  <c:v>102.37</c:v>
                </c:pt>
                <c:pt idx="96">
                  <c:v>101.5</c:v>
                </c:pt>
                <c:pt idx="97">
                  <c:v>102.02</c:v>
                </c:pt>
                <c:pt idx="98">
                  <c:v>102.61</c:v>
                </c:pt>
                <c:pt idx="99">
                  <c:v>102.44</c:v>
                </c:pt>
                <c:pt idx="100">
                  <c:v>104.07</c:v>
                </c:pt>
                <c:pt idx="101">
                  <c:v>103.74</c:v>
                </c:pt>
                <c:pt idx="102">
                  <c:v>104.35</c:v>
                </c:pt>
                <c:pt idx="103">
                  <c:v>104.35</c:v>
                </c:pt>
                <c:pt idx="104">
                  <c:v>104.11</c:v>
                </c:pt>
                <c:pt idx="105">
                  <c:v>102.72</c:v>
                </c:pt>
                <c:pt idx="106">
                  <c:v>103.58</c:v>
                </c:pt>
                <c:pt idx="107">
                  <c:v>102.71</c:v>
                </c:pt>
                <c:pt idx="108">
                  <c:v>102.47</c:v>
                </c:pt>
                <c:pt idx="109">
                  <c:v>102.66</c:v>
                </c:pt>
                <c:pt idx="110">
                  <c:v>102.64</c:v>
                </c:pt>
                <c:pt idx="111">
                  <c:v>102.48</c:v>
                </c:pt>
                <c:pt idx="112">
                  <c:v>102.66</c:v>
                </c:pt>
                <c:pt idx="113">
                  <c:v>104.41</c:v>
                </c:pt>
                <c:pt idx="114">
                  <c:v>104.35</c:v>
                </c:pt>
                <c:pt idx="115">
                  <c:v>104.4</c:v>
                </c:pt>
                <c:pt idx="116">
                  <c:v>106.53</c:v>
                </c:pt>
                <c:pt idx="117">
                  <c:v>106.91</c:v>
                </c:pt>
                <c:pt idx="118">
                  <c:v>106.9</c:v>
                </c:pt>
                <c:pt idx="119">
                  <c:v>106.36</c:v>
                </c:pt>
                <c:pt idx="120">
                  <c:v>105.97</c:v>
                </c:pt>
                <c:pt idx="121">
                  <c:v>106.43</c:v>
                </c:pt>
                <c:pt idx="122">
                  <c:v>107.26</c:v>
                </c:pt>
                <c:pt idx="123">
                  <c:v>106.17</c:v>
                </c:pt>
                <c:pt idx="124">
                  <c:v>106.03</c:v>
                </c:pt>
                <c:pt idx="125">
                  <c:v>106.5</c:v>
                </c:pt>
                <c:pt idx="126">
                  <c:v>105.84</c:v>
                </c:pt>
                <c:pt idx="127">
                  <c:v>105.74</c:v>
                </c:pt>
                <c:pt idx="128">
                  <c:v>105.37</c:v>
                </c:pt>
                <c:pt idx="129">
                  <c:v>105.34</c:v>
                </c:pt>
                <c:pt idx="130">
                  <c:v>104.48</c:v>
                </c:pt>
                <c:pt idx="131">
                  <c:v>104.06</c:v>
                </c:pt>
                <c:pt idx="132">
                  <c:v>104.06</c:v>
                </c:pt>
                <c:pt idx="133">
                  <c:v>103.53</c:v>
                </c:pt>
                <c:pt idx="134">
                  <c:v>103.4</c:v>
                </c:pt>
                <c:pt idx="135">
                  <c:v>102.29</c:v>
                </c:pt>
                <c:pt idx="136">
                  <c:v>102.93</c:v>
                </c:pt>
                <c:pt idx="137">
                  <c:v>100.83</c:v>
                </c:pt>
                <c:pt idx="138">
                  <c:v>100.91</c:v>
                </c:pt>
                <c:pt idx="139">
                  <c:v>99.96</c:v>
                </c:pt>
                <c:pt idx="140">
                  <c:v>101.2</c:v>
                </c:pt>
                <c:pt idx="141">
                  <c:v>103.19</c:v>
                </c:pt>
                <c:pt idx="142">
                  <c:v>103.13</c:v>
                </c:pt>
                <c:pt idx="143">
                  <c:v>104.59</c:v>
                </c:pt>
                <c:pt idx="144">
                  <c:v>104.42</c:v>
                </c:pt>
                <c:pt idx="145">
                  <c:v>103.12</c:v>
                </c:pt>
                <c:pt idx="146">
                  <c:v>102.07</c:v>
                </c:pt>
                <c:pt idx="147">
                  <c:v>102.09</c:v>
                </c:pt>
                <c:pt idx="148">
                  <c:v>101.67</c:v>
                </c:pt>
                <c:pt idx="149">
                  <c:v>100.97</c:v>
                </c:pt>
                <c:pt idx="150">
                  <c:v>100.27</c:v>
                </c:pt>
                <c:pt idx="151">
                  <c:v>98.17</c:v>
                </c:pt>
                <c:pt idx="152">
                  <c:v>97.88</c:v>
                </c:pt>
                <c:pt idx="153">
                  <c:v>98.29</c:v>
                </c:pt>
                <c:pt idx="154">
                  <c:v>97.38</c:v>
                </c:pt>
                <c:pt idx="155">
                  <c:v>96.92</c:v>
                </c:pt>
                <c:pt idx="156">
                  <c:v>97.34</c:v>
                </c:pt>
                <c:pt idx="157">
                  <c:v>97.65</c:v>
                </c:pt>
                <c:pt idx="158">
                  <c:v>98.08</c:v>
                </c:pt>
                <c:pt idx="159">
                  <c:v>97.37</c:v>
                </c:pt>
                <c:pt idx="160">
                  <c:v>97.59</c:v>
                </c:pt>
                <c:pt idx="161">
                  <c:v>95.58</c:v>
                </c:pt>
                <c:pt idx="162">
                  <c:v>97.35</c:v>
                </c:pt>
                <c:pt idx="163">
                  <c:v>96.41</c:v>
                </c:pt>
                <c:pt idx="164">
                  <c:v>94.48</c:v>
                </c:pt>
                <c:pt idx="165">
                  <c:v>96.07</c:v>
                </c:pt>
                <c:pt idx="166">
                  <c:v>93.96</c:v>
                </c:pt>
                <c:pt idx="167">
                  <c:v>93.65</c:v>
                </c:pt>
                <c:pt idx="168">
                  <c:v>93.35</c:v>
                </c:pt>
                <c:pt idx="169">
                  <c:v>93.86</c:v>
                </c:pt>
                <c:pt idx="170">
                  <c:v>93.88</c:v>
                </c:pt>
                <c:pt idx="171">
                  <c:v>94.55</c:v>
                </c:pt>
                <c:pt idx="172">
                  <c:v>95.96</c:v>
                </c:pt>
                <c:pt idx="173">
                  <c:v>95.96</c:v>
                </c:pt>
                <c:pt idx="174">
                  <c:v>92.88</c:v>
                </c:pt>
                <c:pt idx="175">
                  <c:v>95.54</c:v>
                </c:pt>
                <c:pt idx="176">
                  <c:v>94.45</c:v>
                </c:pt>
                <c:pt idx="177">
                  <c:v>93.29</c:v>
                </c:pt>
                <c:pt idx="178">
                  <c:v>92.66</c:v>
                </c:pt>
                <c:pt idx="179">
                  <c:v>92.75</c:v>
                </c:pt>
                <c:pt idx="180">
                  <c:v>91.67</c:v>
                </c:pt>
                <c:pt idx="181">
                  <c:v>92.83</c:v>
                </c:pt>
                <c:pt idx="182">
                  <c:v>92.27</c:v>
                </c:pt>
                <c:pt idx="183">
                  <c:v>92.92</c:v>
                </c:pt>
                <c:pt idx="184">
                  <c:v>94.88</c:v>
                </c:pt>
                <c:pt idx="185">
                  <c:v>94.42</c:v>
                </c:pt>
                <c:pt idx="186">
                  <c:v>93.07</c:v>
                </c:pt>
                <c:pt idx="187">
                  <c:v>92.41</c:v>
                </c:pt>
                <c:pt idx="188">
                  <c:v>91.52</c:v>
                </c:pt>
                <c:pt idx="189">
                  <c:v>91.56</c:v>
                </c:pt>
                <c:pt idx="190">
                  <c:v>92.8</c:v>
                </c:pt>
                <c:pt idx="191">
                  <c:v>92.53</c:v>
                </c:pt>
                <c:pt idx="192">
                  <c:v>93.54</c:v>
                </c:pt>
                <c:pt idx="193">
                  <c:v>94.57</c:v>
                </c:pt>
                <c:pt idx="194">
                  <c:v>91.16</c:v>
                </c:pt>
                <c:pt idx="195">
                  <c:v>90.73</c:v>
                </c:pt>
                <c:pt idx="196">
                  <c:v>91.01</c:v>
                </c:pt>
                <c:pt idx="197">
                  <c:v>89.74</c:v>
                </c:pt>
                <c:pt idx="198">
                  <c:v>90.34</c:v>
                </c:pt>
                <c:pt idx="199">
                  <c:v>88.85</c:v>
                </c:pt>
                <c:pt idx="200">
                  <c:v>87.31</c:v>
                </c:pt>
                <c:pt idx="201">
                  <c:v>85.77</c:v>
                </c:pt>
                <c:pt idx="202">
                  <c:v>85.82</c:v>
                </c:pt>
                <c:pt idx="203">
                  <c:v>85.74</c:v>
                </c:pt>
                <c:pt idx="204">
                  <c:v>81.84</c:v>
                </c:pt>
                <c:pt idx="205">
                  <c:v>81.78</c:v>
                </c:pt>
                <c:pt idx="206">
                  <c:v>82.7</c:v>
                </c:pt>
                <c:pt idx="207">
                  <c:v>82.75</c:v>
                </c:pt>
                <c:pt idx="208">
                  <c:v>82.71</c:v>
                </c:pt>
                <c:pt idx="209">
                  <c:v>82.81</c:v>
                </c:pt>
                <c:pt idx="210">
                  <c:v>80.52</c:v>
                </c:pt>
                <c:pt idx="211">
                  <c:v>82.09</c:v>
                </c:pt>
                <c:pt idx="212">
                  <c:v>81.010000000000005</c:v>
                </c:pt>
                <c:pt idx="213">
                  <c:v>81</c:v>
                </c:pt>
                <c:pt idx="214">
                  <c:v>81.42</c:v>
                </c:pt>
                <c:pt idx="215">
                  <c:v>82.2</c:v>
                </c:pt>
                <c:pt idx="216">
                  <c:v>81.12</c:v>
                </c:pt>
                <c:pt idx="217">
                  <c:v>80.540000000000006</c:v>
                </c:pt>
                <c:pt idx="218">
                  <c:v>78.78</c:v>
                </c:pt>
                <c:pt idx="219">
                  <c:v>77.19</c:v>
                </c:pt>
                <c:pt idx="220">
                  <c:v>78.680000000000007</c:v>
                </c:pt>
                <c:pt idx="221">
                  <c:v>77.91</c:v>
                </c:pt>
                <c:pt idx="222">
                  <c:v>78.650000000000006</c:v>
                </c:pt>
                <c:pt idx="223">
                  <c:v>77.400000000000006</c:v>
                </c:pt>
                <c:pt idx="224">
                  <c:v>77.94</c:v>
                </c:pt>
                <c:pt idx="225">
                  <c:v>77.180000000000007</c:v>
                </c:pt>
                <c:pt idx="226">
                  <c:v>74.209999999999994</c:v>
                </c:pt>
                <c:pt idx="227">
                  <c:v>75.819999999999993</c:v>
                </c:pt>
                <c:pt idx="228">
                  <c:v>75.64</c:v>
                </c:pt>
                <c:pt idx="229">
                  <c:v>74.61</c:v>
                </c:pt>
                <c:pt idx="230">
                  <c:v>74.58</c:v>
                </c:pt>
                <c:pt idx="231">
                  <c:v>75.58</c:v>
                </c:pt>
                <c:pt idx="232">
                  <c:v>76.510000000000005</c:v>
                </c:pt>
                <c:pt idx="233">
                  <c:v>75.78</c:v>
                </c:pt>
                <c:pt idx="234">
                  <c:v>74.09</c:v>
                </c:pt>
                <c:pt idx="235">
                  <c:v>73.69</c:v>
                </c:pt>
                <c:pt idx="236">
                  <c:v>73.69</c:v>
                </c:pt>
                <c:pt idx="237">
                  <c:v>66.150000000000006</c:v>
                </c:pt>
                <c:pt idx="238">
                  <c:v>69</c:v>
                </c:pt>
                <c:pt idx="239">
                  <c:v>66.88</c:v>
                </c:pt>
                <c:pt idx="240">
                  <c:v>67.38</c:v>
                </c:pt>
                <c:pt idx="241">
                  <c:v>66.81</c:v>
                </c:pt>
                <c:pt idx="242">
                  <c:v>65.84</c:v>
                </c:pt>
                <c:pt idx="243">
                  <c:v>63.05</c:v>
                </c:pt>
                <c:pt idx="244">
                  <c:v>63.82</c:v>
                </c:pt>
                <c:pt idx="245">
                  <c:v>60.94</c:v>
                </c:pt>
                <c:pt idx="246">
                  <c:v>59.95</c:v>
                </c:pt>
                <c:pt idx="247">
                  <c:v>57.81</c:v>
                </c:pt>
                <c:pt idx="248">
                  <c:v>55.91</c:v>
                </c:pt>
                <c:pt idx="249">
                  <c:v>55.93</c:v>
                </c:pt>
                <c:pt idx="250">
                  <c:v>56.47</c:v>
                </c:pt>
                <c:pt idx="251">
                  <c:v>54.11</c:v>
                </c:pt>
                <c:pt idx="252">
                  <c:v>56.52</c:v>
                </c:pt>
                <c:pt idx="253">
                  <c:v>55.26</c:v>
                </c:pt>
                <c:pt idx="254">
                  <c:v>57.12</c:v>
                </c:pt>
                <c:pt idx="255">
                  <c:v>55.84</c:v>
                </c:pt>
                <c:pt idx="256">
                  <c:v>55.84</c:v>
                </c:pt>
                <c:pt idx="257">
                  <c:v>54.73</c:v>
                </c:pt>
                <c:pt idx="258">
                  <c:v>53.61</c:v>
                </c:pt>
                <c:pt idx="259">
                  <c:v>54.12</c:v>
                </c:pt>
                <c:pt idx="260">
                  <c:v>53.27</c:v>
                </c:pt>
                <c:pt idx="261">
                  <c:v>53.27</c:v>
                </c:pt>
                <c:pt idx="262">
                  <c:v>52.69</c:v>
                </c:pt>
                <c:pt idx="263">
                  <c:v>50.04</c:v>
                </c:pt>
                <c:pt idx="264">
                  <c:v>47.93</c:v>
                </c:pt>
                <c:pt idx="265">
                  <c:v>48.65</c:v>
                </c:pt>
                <c:pt idx="266">
                  <c:v>48.79</c:v>
                </c:pt>
                <c:pt idx="267">
                  <c:v>48.36</c:v>
                </c:pt>
                <c:pt idx="268">
                  <c:v>46.07</c:v>
                </c:pt>
                <c:pt idx="269">
                  <c:v>45.89</c:v>
                </c:pt>
                <c:pt idx="270">
                  <c:v>48.48</c:v>
                </c:pt>
                <c:pt idx="271">
                  <c:v>46.25</c:v>
                </c:pt>
                <c:pt idx="272">
                  <c:v>48.69</c:v>
                </c:pt>
                <c:pt idx="273">
                  <c:v>48.69</c:v>
                </c:pt>
                <c:pt idx="274">
                  <c:v>46.39</c:v>
                </c:pt>
                <c:pt idx="275">
                  <c:v>47.78</c:v>
                </c:pt>
                <c:pt idx="276">
                  <c:v>46.31</c:v>
                </c:pt>
                <c:pt idx="277">
                  <c:v>45.59</c:v>
                </c:pt>
                <c:pt idx="278">
                  <c:v>45.15</c:v>
                </c:pt>
                <c:pt idx="279">
                  <c:v>46.23</c:v>
                </c:pt>
                <c:pt idx="280">
                  <c:v>44.45</c:v>
                </c:pt>
                <c:pt idx="281">
                  <c:v>44.53</c:v>
                </c:pt>
                <c:pt idx="282">
                  <c:v>48.24</c:v>
                </c:pt>
                <c:pt idx="283">
                  <c:v>49.57</c:v>
                </c:pt>
                <c:pt idx="284">
                  <c:v>53.05</c:v>
                </c:pt>
                <c:pt idx="285">
                  <c:v>48.45</c:v>
                </c:pt>
                <c:pt idx="286">
                  <c:v>50.48</c:v>
                </c:pt>
                <c:pt idx="287">
                  <c:v>51.69</c:v>
                </c:pt>
                <c:pt idx="288">
                  <c:v>52.86</c:v>
                </c:pt>
                <c:pt idx="289">
                  <c:v>50.02</c:v>
                </c:pt>
                <c:pt idx="290">
                  <c:v>48.84</c:v>
                </c:pt>
                <c:pt idx="291">
                  <c:v>51.21</c:v>
                </c:pt>
                <c:pt idx="292">
                  <c:v>52.78</c:v>
                </c:pt>
                <c:pt idx="293">
                  <c:v>52.78</c:v>
                </c:pt>
                <c:pt idx="294">
                  <c:v>53.53</c:v>
                </c:pt>
                <c:pt idx="295">
                  <c:v>52.14</c:v>
                </c:pt>
                <c:pt idx="296">
                  <c:v>51.16</c:v>
                </c:pt>
                <c:pt idx="297">
                  <c:v>50.34</c:v>
                </c:pt>
                <c:pt idx="298">
                  <c:v>49.45</c:v>
                </c:pt>
                <c:pt idx="299">
                  <c:v>49.28</c:v>
                </c:pt>
                <c:pt idx="300">
                  <c:v>50.99</c:v>
                </c:pt>
                <c:pt idx="301">
                  <c:v>48.17</c:v>
                </c:pt>
                <c:pt idx="302">
                  <c:v>49.76</c:v>
                </c:pt>
                <c:pt idx="303">
                  <c:v>49.59</c:v>
                </c:pt>
                <c:pt idx="304">
                  <c:v>50.52</c:v>
                </c:pt>
                <c:pt idx="305">
                  <c:v>51.53</c:v>
                </c:pt>
                <c:pt idx="306">
                  <c:v>50.76</c:v>
                </c:pt>
                <c:pt idx="307">
                  <c:v>49.61</c:v>
                </c:pt>
                <c:pt idx="308">
                  <c:v>50</c:v>
                </c:pt>
                <c:pt idx="309">
                  <c:v>48.29</c:v>
                </c:pt>
                <c:pt idx="310">
                  <c:v>48.17</c:v>
                </c:pt>
                <c:pt idx="311">
                  <c:v>47.05</c:v>
                </c:pt>
                <c:pt idx="312">
                  <c:v>44.84</c:v>
                </c:pt>
                <c:pt idx="313">
                  <c:v>43.88</c:v>
                </c:pt>
                <c:pt idx="314">
                  <c:v>43.46</c:v>
                </c:pt>
                <c:pt idx="315">
                  <c:v>44.66</c:v>
                </c:pt>
                <c:pt idx="316">
                  <c:v>43.96</c:v>
                </c:pt>
                <c:pt idx="317">
                  <c:v>45.72</c:v>
                </c:pt>
                <c:pt idx="318">
                  <c:v>47.45</c:v>
                </c:pt>
                <c:pt idx="319">
                  <c:v>47.51</c:v>
                </c:pt>
                <c:pt idx="320">
                  <c:v>49.21</c:v>
                </c:pt>
                <c:pt idx="321">
                  <c:v>51.43</c:v>
                </c:pt>
                <c:pt idx="322">
                  <c:v>48.87</c:v>
                </c:pt>
                <c:pt idx="323">
                  <c:v>48.68</c:v>
                </c:pt>
                <c:pt idx="324">
                  <c:v>47.6</c:v>
                </c:pt>
                <c:pt idx="325">
                  <c:v>50.09</c:v>
                </c:pt>
                <c:pt idx="326">
                  <c:v>49.14</c:v>
                </c:pt>
                <c:pt idx="327">
                  <c:v>49.14</c:v>
                </c:pt>
                <c:pt idx="328">
                  <c:v>52.14</c:v>
                </c:pt>
                <c:pt idx="329">
                  <c:v>53.98</c:v>
                </c:pt>
                <c:pt idx="330">
                  <c:v>50.42</c:v>
                </c:pt>
                <c:pt idx="331">
                  <c:v>50.79</c:v>
                </c:pt>
                <c:pt idx="332">
                  <c:v>51.64</c:v>
                </c:pt>
                <c:pt idx="333">
                  <c:v>51.91</c:v>
                </c:pt>
                <c:pt idx="334">
                  <c:v>53.29</c:v>
                </c:pt>
                <c:pt idx="335">
                  <c:v>56.39</c:v>
                </c:pt>
                <c:pt idx="336">
                  <c:v>56.71</c:v>
                </c:pt>
                <c:pt idx="337">
                  <c:v>55.74</c:v>
                </c:pt>
                <c:pt idx="338">
                  <c:v>56.38</c:v>
                </c:pt>
                <c:pt idx="339">
                  <c:v>55.26</c:v>
                </c:pt>
                <c:pt idx="340">
                  <c:v>56.16</c:v>
                </c:pt>
                <c:pt idx="341">
                  <c:v>57.74</c:v>
                </c:pt>
                <c:pt idx="342">
                  <c:v>57.15</c:v>
                </c:pt>
                <c:pt idx="343">
                  <c:v>56.99</c:v>
                </c:pt>
                <c:pt idx="344">
                  <c:v>57.06</c:v>
                </c:pt>
                <c:pt idx="345">
                  <c:v>58.58</c:v>
                </c:pt>
                <c:pt idx="346">
                  <c:v>59.63</c:v>
                </c:pt>
                <c:pt idx="347">
                  <c:v>59.15</c:v>
                </c:pt>
                <c:pt idx="348">
                  <c:v>58.93</c:v>
                </c:pt>
                <c:pt idx="349">
                  <c:v>60.4</c:v>
                </c:pt>
                <c:pt idx="350">
                  <c:v>60.93</c:v>
                </c:pt>
                <c:pt idx="351">
                  <c:v>58.94</c:v>
                </c:pt>
                <c:pt idx="352">
                  <c:v>59.39</c:v>
                </c:pt>
                <c:pt idx="353">
                  <c:v>59.25</c:v>
                </c:pt>
                <c:pt idx="354">
                  <c:v>60.75</c:v>
                </c:pt>
                <c:pt idx="355">
                  <c:v>60.5</c:v>
                </c:pt>
                <c:pt idx="356">
                  <c:v>59.88</c:v>
                </c:pt>
                <c:pt idx="357">
                  <c:v>59.69</c:v>
                </c:pt>
                <c:pt idx="358">
                  <c:v>59.43</c:v>
                </c:pt>
                <c:pt idx="359">
                  <c:v>57.26</c:v>
                </c:pt>
                <c:pt idx="360">
                  <c:v>58.98</c:v>
                </c:pt>
                <c:pt idx="361">
                  <c:v>60.72</c:v>
                </c:pt>
                <c:pt idx="362">
                  <c:v>59.72</c:v>
                </c:pt>
                <c:pt idx="363">
                  <c:v>59.72</c:v>
                </c:pt>
                <c:pt idx="364">
                  <c:v>58.03</c:v>
                </c:pt>
                <c:pt idx="365">
                  <c:v>57.51</c:v>
                </c:pt>
                <c:pt idx="366">
                  <c:v>57.68</c:v>
                </c:pt>
                <c:pt idx="367">
                  <c:v>60.3</c:v>
                </c:pt>
                <c:pt idx="368">
                  <c:v>60.2</c:v>
                </c:pt>
                <c:pt idx="369">
                  <c:v>61.26</c:v>
                </c:pt>
                <c:pt idx="370">
                  <c:v>59.64</c:v>
                </c:pt>
                <c:pt idx="371">
                  <c:v>58</c:v>
                </c:pt>
                <c:pt idx="372">
                  <c:v>59.13</c:v>
                </c:pt>
                <c:pt idx="373">
                  <c:v>58.14</c:v>
                </c:pt>
                <c:pt idx="374">
                  <c:v>60.14</c:v>
                </c:pt>
                <c:pt idx="375">
                  <c:v>61.43</c:v>
                </c:pt>
                <c:pt idx="376">
                  <c:v>60.77</c:v>
                </c:pt>
                <c:pt idx="377">
                  <c:v>59.96</c:v>
                </c:pt>
                <c:pt idx="378">
                  <c:v>59.52</c:v>
                </c:pt>
                <c:pt idx="379">
                  <c:v>59.97</c:v>
                </c:pt>
                <c:pt idx="380">
                  <c:v>59.92</c:v>
                </c:pt>
                <c:pt idx="381">
                  <c:v>60.45</c:v>
                </c:pt>
                <c:pt idx="382">
                  <c:v>59.61</c:v>
                </c:pt>
                <c:pt idx="383">
                  <c:v>59.68</c:v>
                </c:pt>
                <c:pt idx="384">
                  <c:v>61.01</c:v>
                </c:pt>
                <c:pt idx="385">
                  <c:v>60.27</c:v>
                </c:pt>
                <c:pt idx="386">
                  <c:v>59.7</c:v>
                </c:pt>
                <c:pt idx="387">
                  <c:v>59.63</c:v>
                </c:pt>
                <c:pt idx="388">
                  <c:v>58.33</c:v>
                </c:pt>
                <c:pt idx="389">
                  <c:v>59.47</c:v>
                </c:pt>
                <c:pt idx="390">
                  <c:v>56.96</c:v>
                </c:pt>
                <c:pt idx="391">
                  <c:v>56.93</c:v>
                </c:pt>
                <c:pt idx="392">
                  <c:v>56.93</c:v>
                </c:pt>
                <c:pt idx="393">
                  <c:v>52.53</c:v>
                </c:pt>
                <c:pt idx="394">
                  <c:v>52.33</c:v>
                </c:pt>
                <c:pt idx="395">
                  <c:v>51.65</c:v>
                </c:pt>
                <c:pt idx="396">
                  <c:v>52.78</c:v>
                </c:pt>
                <c:pt idx="397">
                  <c:v>52.74</c:v>
                </c:pt>
                <c:pt idx="398">
                  <c:v>52.2</c:v>
                </c:pt>
                <c:pt idx="399">
                  <c:v>53.04</c:v>
                </c:pt>
                <c:pt idx="400">
                  <c:v>51.41</c:v>
                </c:pt>
                <c:pt idx="401">
                  <c:v>50.91</c:v>
                </c:pt>
                <c:pt idx="402">
                  <c:v>50.89</c:v>
                </c:pt>
                <c:pt idx="403">
                  <c:v>50.15</c:v>
                </c:pt>
                <c:pt idx="404">
                  <c:v>50.36</c:v>
                </c:pt>
                <c:pt idx="405">
                  <c:v>49.19</c:v>
                </c:pt>
                <c:pt idx="406">
                  <c:v>48.45</c:v>
                </c:pt>
                <c:pt idx="407">
                  <c:v>48.14</c:v>
                </c:pt>
                <c:pt idx="408">
                  <c:v>47.39</c:v>
                </c:pt>
                <c:pt idx="409">
                  <c:v>47.98</c:v>
                </c:pt>
                <c:pt idx="410">
                  <c:v>48.79</c:v>
                </c:pt>
                <c:pt idx="411">
                  <c:v>48.52</c:v>
                </c:pt>
                <c:pt idx="412">
                  <c:v>47.12</c:v>
                </c:pt>
                <c:pt idx="413">
                  <c:v>45.17</c:v>
                </c:pt>
                <c:pt idx="414">
                  <c:v>45.74</c:v>
                </c:pt>
                <c:pt idx="415">
                  <c:v>45.15</c:v>
                </c:pt>
                <c:pt idx="416">
                  <c:v>44.66</c:v>
                </c:pt>
                <c:pt idx="417">
                  <c:v>43.87</c:v>
                </c:pt>
                <c:pt idx="418">
                  <c:v>44.96</c:v>
                </c:pt>
                <c:pt idx="419">
                  <c:v>43.08</c:v>
                </c:pt>
                <c:pt idx="420">
                  <c:v>43.3</c:v>
                </c:pt>
                <c:pt idx="421">
                  <c:v>42.23</c:v>
                </c:pt>
                <c:pt idx="422">
                  <c:v>42.5</c:v>
                </c:pt>
                <c:pt idx="423">
                  <c:v>41.87</c:v>
                </c:pt>
                <c:pt idx="424">
                  <c:v>42.62</c:v>
                </c:pt>
                <c:pt idx="425">
                  <c:v>40.799999999999997</c:v>
                </c:pt>
                <c:pt idx="426">
                  <c:v>41.14</c:v>
                </c:pt>
                <c:pt idx="427">
                  <c:v>40.450000000000003</c:v>
                </c:pt>
                <c:pt idx="428">
                  <c:v>38.24</c:v>
                </c:pt>
                <c:pt idx="429">
                  <c:v>39.31</c:v>
                </c:pt>
                <c:pt idx="430">
                  <c:v>38.6</c:v>
                </c:pt>
                <c:pt idx="431">
                  <c:v>42.56</c:v>
                </c:pt>
                <c:pt idx="432">
                  <c:v>45.22</c:v>
                </c:pt>
                <c:pt idx="433">
                  <c:v>49.2</c:v>
                </c:pt>
                <c:pt idx="434">
                  <c:v>45.41</c:v>
                </c:pt>
                <c:pt idx="435">
                  <c:v>46.25</c:v>
                </c:pt>
                <c:pt idx="436">
                  <c:v>46.75</c:v>
                </c:pt>
                <c:pt idx="437">
                  <c:v>46.05</c:v>
                </c:pt>
                <c:pt idx="438">
                  <c:v>46.05</c:v>
                </c:pt>
                <c:pt idx="439">
                  <c:v>45.94</c:v>
                </c:pt>
                <c:pt idx="440">
                  <c:v>44.15</c:v>
                </c:pt>
                <c:pt idx="441">
                  <c:v>45.92</c:v>
                </c:pt>
                <c:pt idx="442">
                  <c:v>44.63</c:v>
                </c:pt>
                <c:pt idx="443">
                  <c:v>44</c:v>
                </c:pt>
                <c:pt idx="444">
                  <c:v>44.59</c:v>
                </c:pt>
                <c:pt idx="445">
                  <c:v>47.15</c:v>
                </c:pt>
                <c:pt idx="446">
                  <c:v>46.9</c:v>
                </c:pt>
                <c:pt idx="447">
                  <c:v>44.68</c:v>
                </c:pt>
                <c:pt idx="448">
                  <c:v>46.68</c:v>
                </c:pt>
                <c:pt idx="449">
                  <c:v>45.83</c:v>
                </c:pt>
                <c:pt idx="450">
                  <c:v>46.34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83680"/>
        <c:axId val="171785216"/>
      </c:lineChart>
      <c:dateAx>
        <c:axId val="171783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71785216"/>
        <c:crosses val="autoZero"/>
        <c:auto val="1"/>
        <c:lblOffset val="100"/>
        <c:baseTimeUnit val="days"/>
      </c:dateAx>
      <c:valAx>
        <c:axId val="171785216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17836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600" b="0" i="0">
          <a:solidFill>
            <a:srgbClr val="000000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042735505083257E-2"/>
          <c:y val="0.11290322580645161"/>
          <c:w val="0.93753420777702057"/>
          <c:h val="0.75632799932266537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AsiaZScore_Comp!$O$2</c:f>
              <c:strCache>
                <c:ptCount val="1"/>
                <c:pt idx="0">
                  <c:v>Co-movement with USD/CNH</c:v>
                </c:pt>
              </c:strCache>
            </c:strRef>
          </c:tx>
          <c:spPr>
            <a:solidFill>
              <a:srgbClr val="CCD5E3"/>
            </a:solidFill>
          </c:spPr>
          <c:invertIfNegative val="0"/>
          <c:cat>
            <c:strRef>
              <c:f>AsiaZScore_Comp!$L$3:$L$23</c:f>
              <c:strCache>
                <c:ptCount val="21"/>
                <c:pt idx="0">
                  <c:v>BRL</c:v>
                </c:pt>
                <c:pt idx="1">
                  <c:v>AUD</c:v>
                </c:pt>
                <c:pt idx="2">
                  <c:v>ZAR</c:v>
                </c:pt>
                <c:pt idx="3">
                  <c:v>KRW</c:v>
                </c:pt>
                <c:pt idx="4">
                  <c:v>RUB</c:v>
                </c:pt>
                <c:pt idx="5">
                  <c:v>MYR</c:v>
                </c:pt>
                <c:pt idx="6">
                  <c:v>TWD</c:v>
                </c:pt>
                <c:pt idx="7">
                  <c:v>CLP</c:v>
                </c:pt>
                <c:pt idx="8">
                  <c:v>SGD</c:v>
                </c:pt>
                <c:pt idx="9">
                  <c:v>NZD</c:v>
                </c:pt>
                <c:pt idx="10">
                  <c:v>CAD</c:v>
                </c:pt>
                <c:pt idx="11">
                  <c:v>MXN</c:v>
                </c:pt>
                <c:pt idx="12">
                  <c:v>COP</c:v>
                </c:pt>
                <c:pt idx="13">
                  <c:v>PHP</c:v>
                </c:pt>
                <c:pt idx="14">
                  <c:v>THB</c:v>
                </c:pt>
                <c:pt idx="15">
                  <c:v>PLN</c:v>
                </c:pt>
                <c:pt idx="16">
                  <c:v>IDR</c:v>
                </c:pt>
                <c:pt idx="17">
                  <c:v>INR</c:v>
                </c:pt>
                <c:pt idx="18">
                  <c:v>HUF</c:v>
                </c:pt>
                <c:pt idx="19">
                  <c:v>TRY</c:v>
                </c:pt>
                <c:pt idx="20">
                  <c:v>CZK</c:v>
                </c:pt>
              </c:strCache>
            </c:strRef>
          </c:cat>
          <c:val>
            <c:numRef>
              <c:f>AsiaZScore_Comp!$O$3:$O$23</c:f>
              <c:numCache>
                <c:formatCode>General</c:formatCode>
                <c:ptCount val="21"/>
                <c:pt idx="0">
                  <c:v>-0.33960939270202012</c:v>
                </c:pt>
                <c:pt idx="1">
                  <c:v>1.1955435508279189</c:v>
                </c:pt>
                <c:pt idx="2">
                  <c:v>1.1812838257093952</c:v>
                </c:pt>
                <c:pt idx="3">
                  <c:v>0.97515523124520798</c:v>
                </c:pt>
                <c:pt idx="4">
                  <c:v>-1.3188708394133488</c:v>
                </c:pt>
                <c:pt idx="5">
                  <c:v>0.17791113882799942</c:v>
                </c:pt>
                <c:pt idx="6">
                  <c:v>0.96487570173446335</c:v>
                </c:pt>
                <c:pt idx="7">
                  <c:v>-1.1954838008575159</c:v>
                </c:pt>
                <c:pt idx="8">
                  <c:v>0.88011495657721228</c:v>
                </c:pt>
                <c:pt idx="9">
                  <c:v>-0.36247569569383919</c:v>
                </c:pt>
                <c:pt idx="10">
                  <c:v>0.22689892206400639</c:v>
                </c:pt>
                <c:pt idx="11">
                  <c:v>-0.91313460577913019</c:v>
                </c:pt>
                <c:pt idx="12">
                  <c:v>-0.31192733633113123</c:v>
                </c:pt>
                <c:pt idx="13">
                  <c:v>0.88787645177942354</c:v>
                </c:pt>
                <c:pt idx="14">
                  <c:v>0.83990653151287864</c:v>
                </c:pt>
                <c:pt idx="15">
                  <c:v>0.31160560722361419</c:v>
                </c:pt>
                <c:pt idx="16">
                  <c:v>0.33124443953104571</c:v>
                </c:pt>
                <c:pt idx="17">
                  <c:v>-0.59077397787538322</c:v>
                </c:pt>
                <c:pt idx="18">
                  <c:v>0.14603892415255046</c:v>
                </c:pt>
                <c:pt idx="19">
                  <c:v>-2.8190155359590761</c:v>
                </c:pt>
                <c:pt idx="20">
                  <c:v>-0.26716409657428242</c:v>
                </c:pt>
              </c:numCache>
            </c:numRef>
          </c:val>
        </c:ser>
        <c:ser>
          <c:idx val="1"/>
          <c:order val="2"/>
          <c:tx>
            <c:strRef>
              <c:f>AsiaZScore_Comp!$N$2</c:f>
              <c:strCache>
                <c:ptCount val="1"/>
                <c:pt idx="0">
                  <c:v>China Trade Share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AsiaZScore_Comp!$L$3:$L$23</c:f>
              <c:strCache>
                <c:ptCount val="21"/>
                <c:pt idx="0">
                  <c:v>BRL</c:v>
                </c:pt>
                <c:pt idx="1">
                  <c:v>AUD</c:v>
                </c:pt>
                <c:pt idx="2">
                  <c:v>ZAR</c:v>
                </c:pt>
                <c:pt idx="3">
                  <c:v>KRW</c:v>
                </c:pt>
                <c:pt idx="4">
                  <c:v>RUB</c:v>
                </c:pt>
                <c:pt idx="5">
                  <c:v>MYR</c:v>
                </c:pt>
                <c:pt idx="6">
                  <c:v>TWD</c:v>
                </c:pt>
                <c:pt idx="7">
                  <c:v>CLP</c:v>
                </c:pt>
                <c:pt idx="8">
                  <c:v>SGD</c:v>
                </c:pt>
                <c:pt idx="9">
                  <c:v>NZD</c:v>
                </c:pt>
                <c:pt idx="10">
                  <c:v>CAD</c:v>
                </c:pt>
                <c:pt idx="11">
                  <c:v>MXN</c:v>
                </c:pt>
                <c:pt idx="12">
                  <c:v>COP</c:v>
                </c:pt>
                <c:pt idx="13">
                  <c:v>PHP</c:v>
                </c:pt>
                <c:pt idx="14">
                  <c:v>THB</c:v>
                </c:pt>
                <c:pt idx="15">
                  <c:v>PLN</c:v>
                </c:pt>
                <c:pt idx="16">
                  <c:v>IDR</c:v>
                </c:pt>
                <c:pt idx="17">
                  <c:v>INR</c:v>
                </c:pt>
                <c:pt idx="18">
                  <c:v>HUF</c:v>
                </c:pt>
                <c:pt idx="19">
                  <c:v>TRY</c:v>
                </c:pt>
                <c:pt idx="20">
                  <c:v>CZK</c:v>
                </c:pt>
              </c:strCache>
            </c:strRef>
          </c:cat>
          <c:val>
            <c:numRef>
              <c:f>AsiaZScore_Comp!$N$3:$N$23</c:f>
              <c:numCache>
                <c:formatCode>General</c:formatCode>
                <c:ptCount val="21"/>
                <c:pt idx="0">
                  <c:v>1.7102515798308378</c:v>
                </c:pt>
                <c:pt idx="1">
                  <c:v>1.8030069540101663</c:v>
                </c:pt>
                <c:pt idx="2">
                  <c:v>-6.3125666056793123E-2</c:v>
                </c:pt>
                <c:pt idx="3">
                  <c:v>1.2141669270837785</c:v>
                </c:pt>
                <c:pt idx="4">
                  <c:v>-0.35468761156904427</c:v>
                </c:pt>
                <c:pt idx="5">
                  <c:v>4.5628958805646117E-2</c:v>
                </c:pt>
                <c:pt idx="6">
                  <c:v>1.1088501811583364</c:v>
                </c:pt>
                <c:pt idx="7">
                  <c:v>1.4619154742794631</c:v>
                </c:pt>
                <c:pt idx="8">
                  <c:v>-0.13014827193746822</c:v>
                </c:pt>
                <c:pt idx="9">
                  <c:v>0.56069566429647844</c:v>
                </c:pt>
                <c:pt idx="10">
                  <c:v>-0.86348076784830341</c:v>
                </c:pt>
                <c:pt idx="11">
                  <c:v>-0.64777185965133088</c:v>
                </c:pt>
                <c:pt idx="12">
                  <c:v>-0.13499036842206227</c:v>
                </c:pt>
                <c:pt idx="13">
                  <c:v>-9.9823630069285241E-2</c:v>
                </c:pt>
                <c:pt idx="14">
                  <c:v>8.1261284853939006E-2</c:v>
                </c:pt>
                <c:pt idx="15">
                  <c:v>-1.4008190187300245</c:v>
                </c:pt>
                <c:pt idx="16">
                  <c:v>9.8889631496876337E-2</c:v>
                </c:pt>
                <c:pt idx="17">
                  <c:v>-0.56294812597334309</c:v>
                </c:pt>
                <c:pt idx="18">
                  <c:v>-1.4504122773175614</c:v>
                </c:pt>
                <c:pt idx="19">
                  <c:v>-0.96061807314655612</c:v>
                </c:pt>
                <c:pt idx="20">
                  <c:v>-1.4158409850937581</c:v>
                </c:pt>
              </c:numCache>
            </c:numRef>
          </c:val>
        </c:ser>
        <c:ser>
          <c:idx val="3"/>
          <c:order val="3"/>
          <c:tx>
            <c:strRef>
              <c:f>AsiaZScore_Comp!$P$2</c:f>
              <c:strCache>
                <c:ptCount val="1"/>
                <c:pt idx="0">
                  <c:v>Sensitivity to Oil Prices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AsiaZScore_Comp!$L$3:$L$23</c:f>
              <c:strCache>
                <c:ptCount val="21"/>
                <c:pt idx="0">
                  <c:v>BRL</c:v>
                </c:pt>
                <c:pt idx="1">
                  <c:v>AUD</c:v>
                </c:pt>
                <c:pt idx="2">
                  <c:v>ZAR</c:v>
                </c:pt>
                <c:pt idx="3">
                  <c:v>KRW</c:v>
                </c:pt>
                <c:pt idx="4">
                  <c:v>RUB</c:v>
                </c:pt>
                <c:pt idx="5">
                  <c:v>MYR</c:v>
                </c:pt>
                <c:pt idx="6">
                  <c:v>TWD</c:v>
                </c:pt>
                <c:pt idx="7">
                  <c:v>CLP</c:v>
                </c:pt>
                <c:pt idx="8">
                  <c:v>SGD</c:v>
                </c:pt>
                <c:pt idx="9">
                  <c:v>NZD</c:v>
                </c:pt>
                <c:pt idx="10">
                  <c:v>CAD</c:v>
                </c:pt>
                <c:pt idx="11">
                  <c:v>MXN</c:v>
                </c:pt>
                <c:pt idx="12">
                  <c:v>COP</c:v>
                </c:pt>
                <c:pt idx="13">
                  <c:v>PHP</c:v>
                </c:pt>
                <c:pt idx="14">
                  <c:v>THB</c:v>
                </c:pt>
                <c:pt idx="15">
                  <c:v>PLN</c:v>
                </c:pt>
                <c:pt idx="16">
                  <c:v>IDR</c:v>
                </c:pt>
                <c:pt idx="17">
                  <c:v>INR</c:v>
                </c:pt>
                <c:pt idx="18">
                  <c:v>HUF</c:v>
                </c:pt>
                <c:pt idx="19">
                  <c:v>TRY</c:v>
                </c:pt>
                <c:pt idx="20">
                  <c:v>CZK</c:v>
                </c:pt>
              </c:strCache>
            </c:strRef>
          </c:cat>
          <c:val>
            <c:numRef>
              <c:f>AsiaZScore_Comp!$P$3:$P$23</c:f>
              <c:numCache>
                <c:formatCode>General</c:formatCode>
                <c:ptCount val="21"/>
                <c:pt idx="0">
                  <c:v>0.29301036930863855</c:v>
                </c:pt>
                <c:pt idx="1">
                  <c:v>0.51048964817470455</c:v>
                </c:pt>
                <c:pt idx="2">
                  <c:v>0.25794338581876258</c:v>
                </c:pt>
                <c:pt idx="3">
                  <c:v>-0.4811047696643182</c:v>
                </c:pt>
                <c:pt idx="4">
                  <c:v>2.1416450044983928</c:v>
                </c:pt>
                <c:pt idx="5">
                  <c:v>1.8889285374011608</c:v>
                </c:pt>
                <c:pt idx="6">
                  <c:v>-0.54712227448409079</c:v>
                </c:pt>
                <c:pt idx="7">
                  <c:v>0.44745507284521763</c:v>
                </c:pt>
                <c:pt idx="8">
                  <c:v>-0.53136257930338582</c:v>
                </c:pt>
                <c:pt idx="9">
                  <c:v>-0.85745011632675328</c:v>
                </c:pt>
                <c:pt idx="10">
                  <c:v>1.5053204889597409</c:v>
                </c:pt>
                <c:pt idx="11">
                  <c:v>-0.38159403261858493</c:v>
                </c:pt>
                <c:pt idx="12">
                  <c:v>1.4460759806267209</c:v>
                </c:pt>
                <c:pt idx="13">
                  <c:v>-0.45752620184576448</c:v>
                </c:pt>
                <c:pt idx="14">
                  <c:v>-0.6194727755500361</c:v>
                </c:pt>
                <c:pt idx="15">
                  <c:v>-0.88002401642360317</c:v>
                </c:pt>
                <c:pt idx="16">
                  <c:v>-0.89412567382871788</c:v>
                </c:pt>
                <c:pt idx="17">
                  <c:v>-0.33701159920536405</c:v>
                </c:pt>
                <c:pt idx="18">
                  <c:v>-0.974623810997025</c:v>
                </c:pt>
                <c:pt idx="19">
                  <c:v>-0.13985280531383354</c:v>
                </c:pt>
                <c:pt idx="20">
                  <c:v>-1.3895978320718676</c:v>
                </c:pt>
              </c:numCache>
            </c:numRef>
          </c:val>
        </c:ser>
        <c:ser>
          <c:idx val="4"/>
          <c:order val="4"/>
          <c:tx>
            <c:strRef>
              <c:f>AsiaZScore_Comp!$Q$2</c:f>
              <c:strCache>
                <c:ptCount val="1"/>
                <c:pt idx="0">
                  <c:v>Sensitivity to Fed rate hike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AsiaZScore_Comp!$L$3:$L$23</c:f>
              <c:strCache>
                <c:ptCount val="21"/>
                <c:pt idx="0">
                  <c:v>BRL</c:v>
                </c:pt>
                <c:pt idx="1">
                  <c:v>AUD</c:v>
                </c:pt>
                <c:pt idx="2">
                  <c:v>ZAR</c:v>
                </c:pt>
                <c:pt idx="3">
                  <c:v>KRW</c:v>
                </c:pt>
                <c:pt idx="4">
                  <c:v>RUB</c:v>
                </c:pt>
                <c:pt idx="5">
                  <c:v>MYR</c:v>
                </c:pt>
                <c:pt idx="6">
                  <c:v>TWD</c:v>
                </c:pt>
                <c:pt idx="7">
                  <c:v>CLP</c:v>
                </c:pt>
                <c:pt idx="8">
                  <c:v>SGD</c:v>
                </c:pt>
                <c:pt idx="9">
                  <c:v>NZD</c:v>
                </c:pt>
                <c:pt idx="10">
                  <c:v>CAD</c:v>
                </c:pt>
                <c:pt idx="11">
                  <c:v>MXN</c:v>
                </c:pt>
                <c:pt idx="12">
                  <c:v>COP</c:v>
                </c:pt>
                <c:pt idx="13">
                  <c:v>PHP</c:v>
                </c:pt>
                <c:pt idx="14">
                  <c:v>THB</c:v>
                </c:pt>
                <c:pt idx="15">
                  <c:v>PLN</c:v>
                </c:pt>
                <c:pt idx="16">
                  <c:v>IDR</c:v>
                </c:pt>
                <c:pt idx="17">
                  <c:v>INR</c:v>
                </c:pt>
                <c:pt idx="18">
                  <c:v>HUF</c:v>
                </c:pt>
                <c:pt idx="19">
                  <c:v>TRY</c:v>
                </c:pt>
                <c:pt idx="20">
                  <c:v>CZK</c:v>
                </c:pt>
              </c:strCache>
            </c:strRef>
          </c:cat>
          <c:val>
            <c:numRef>
              <c:f>AsiaZScore_Comp!$Q$3:$Q$23</c:f>
              <c:numCache>
                <c:formatCode>General</c:formatCode>
                <c:ptCount val="21"/>
                <c:pt idx="0">
                  <c:v>1.8972775705272729</c:v>
                </c:pt>
                <c:pt idx="1">
                  <c:v>-5.4938531539633469E-2</c:v>
                </c:pt>
                <c:pt idx="2">
                  <c:v>1.5657312612335219</c:v>
                </c:pt>
                <c:pt idx="3">
                  <c:v>0.2412572861887978</c:v>
                </c:pt>
                <c:pt idx="4">
                  <c:v>0.98012010581529563</c:v>
                </c:pt>
                <c:pt idx="5">
                  <c:v>-0.68020385929971916</c:v>
                </c:pt>
                <c:pt idx="6">
                  <c:v>-0.66628725727832705</c:v>
                </c:pt>
                <c:pt idx="7">
                  <c:v>-0.34410136368903921</c:v>
                </c:pt>
                <c:pt idx="8">
                  <c:v>-0.34258037344763331</c:v>
                </c:pt>
                <c:pt idx="9">
                  <c:v>0.49616204246763179</c:v>
                </c:pt>
                <c:pt idx="10">
                  <c:v>-1.1511625179742215</c:v>
                </c:pt>
                <c:pt idx="11">
                  <c:v>1.5952390856211873</c:v>
                </c:pt>
                <c:pt idx="12">
                  <c:v>-1.4048940973011763</c:v>
                </c:pt>
                <c:pt idx="13">
                  <c:v>-0.80898028346788953</c:v>
                </c:pt>
                <c:pt idx="14">
                  <c:v>-0.82640030736236625</c:v>
                </c:pt>
                <c:pt idx="15">
                  <c:v>0.65665712569513768</c:v>
                </c:pt>
                <c:pt idx="16">
                  <c:v>-1.1233951438095091</c:v>
                </c:pt>
                <c:pt idx="17">
                  <c:v>-0.3363851251488007</c:v>
                </c:pt>
                <c:pt idx="18">
                  <c:v>9.911216387886293E-2</c:v>
                </c:pt>
                <c:pt idx="19">
                  <c:v>1.2262830841488883</c:v>
                </c:pt>
                <c:pt idx="20">
                  <c:v>-1.0185108652582739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1869312"/>
        <c:axId val="171871232"/>
      </c:barChart>
      <c:lineChart>
        <c:grouping val="standard"/>
        <c:varyColors val="0"/>
        <c:ser>
          <c:idx val="0"/>
          <c:order val="0"/>
          <c:tx>
            <c:strRef>
              <c:f>AsiaZScore_Comp!$M$2</c:f>
              <c:strCache>
                <c:ptCount val="1"/>
                <c:pt idx="0">
                  <c:v>ING Macro Vulnerability Score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diamond"/>
            <c:size val="6"/>
            <c:spPr>
              <a:solidFill>
                <a:srgbClr val="002060"/>
              </a:solidFill>
              <a:ln>
                <a:noFill/>
              </a:ln>
            </c:spPr>
          </c:marker>
          <c:cat>
            <c:strRef>
              <c:f>AsiaZScore_Comp!$L$3:$L$23</c:f>
              <c:strCache>
                <c:ptCount val="21"/>
                <c:pt idx="0">
                  <c:v>BRL</c:v>
                </c:pt>
                <c:pt idx="1">
                  <c:v>AUD</c:v>
                </c:pt>
                <c:pt idx="2">
                  <c:v>ZAR</c:v>
                </c:pt>
                <c:pt idx="3">
                  <c:v>KRW</c:v>
                </c:pt>
                <c:pt idx="4">
                  <c:v>RUB</c:v>
                </c:pt>
                <c:pt idx="5">
                  <c:v>MYR</c:v>
                </c:pt>
                <c:pt idx="6">
                  <c:v>TWD</c:v>
                </c:pt>
                <c:pt idx="7">
                  <c:v>CLP</c:v>
                </c:pt>
                <c:pt idx="8">
                  <c:v>SGD</c:v>
                </c:pt>
                <c:pt idx="9">
                  <c:v>NZD</c:v>
                </c:pt>
                <c:pt idx="10">
                  <c:v>CAD</c:v>
                </c:pt>
                <c:pt idx="11">
                  <c:v>MXN</c:v>
                </c:pt>
                <c:pt idx="12">
                  <c:v>COP</c:v>
                </c:pt>
                <c:pt idx="13">
                  <c:v>PHP</c:v>
                </c:pt>
                <c:pt idx="14">
                  <c:v>THB</c:v>
                </c:pt>
                <c:pt idx="15">
                  <c:v>PLN</c:v>
                </c:pt>
                <c:pt idx="16">
                  <c:v>IDR</c:v>
                </c:pt>
                <c:pt idx="17">
                  <c:v>INR</c:v>
                </c:pt>
                <c:pt idx="18">
                  <c:v>HUF</c:v>
                </c:pt>
                <c:pt idx="19">
                  <c:v>TRY</c:v>
                </c:pt>
                <c:pt idx="20">
                  <c:v>CZK</c:v>
                </c:pt>
              </c:strCache>
            </c:strRef>
          </c:cat>
          <c:val>
            <c:numRef>
              <c:f>AsiaZScore_Comp!$M$3:$M$23</c:f>
              <c:numCache>
                <c:formatCode>General</c:formatCode>
                <c:ptCount val="21"/>
                <c:pt idx="0">
                  <c:v>3.5609301269647293</c:v>
                </c:pt>
                <c:pt idx="1">
                  <c:v>3.4541016214731561</c:v>
                </c:pt>
                <c:pt idx="2">
                  <c:v>2.9418328067048867</c:v>
                </c:pt>
                <c:pt idx="3">
                  <c:v>1.9494746748534661</c:v>
                </c:pt>
                <c:pt idx="4">
                  <c:v>1.4482066593312952</c:v>
                </c:pt>
                <c:pt idx="5">
                  <c:v>1.4322647757350873</c:v>
                </c:pt>
                <c:pt idx="6">
                  <c:v>0.86031635113038185</c:v>
                </c:pt>
                <c:pt idx="7">
                  <c:v>0.36978538257812554</c:v>
                </c:pt>
                <c:pt idx="8">
                  <c:v>-0.1239762681112751</c:v>
                </c:pt>
                <c:pt idx="9">
                  <c:v>-0.16306810525648224</c:v>
                </c:pt>
                <c:pt idx="10">
                  <c:v>-0.28242387479877762</c:v>
                </c:pt>
                <c:pt idx="11">
                  <c:v>-0.34726141242785857</c:v>
                </c:pt>
                <c:pt idx="12">
                  <c:v>-0.40573582142764886</c:v>
                </c:pt>
                <c:pt idx="13">
                  <c:v>-0.47845366360351566</c:v>
                </c:pt>
                <c:pt idx="14">
                  <c:v>-0.52470526654558469</c:v>
                </c:pt>
                <c:pt idx="15">
                  <c:v>-1.3125803022348757</c:v>
                </c:pt>
                <c:pt idx="16">
                  <c:v>-1.5873867466103049</c:v>
                </c:pt>
                <c:pt idx="17">
                  <c:v>-1.8271188282028907</c:v>
                </c:pt>
                <c:pt idx="18">
                  <c:v>-2.1798850002831731</c:v>
                </c:pt>
                <c:pt idx="19">
                  <c:v>-2.6932033302705776</c:v>
                </c:pt>
                <c:pt idx="20">
                  <c:v>-4.0911137789981815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869312"/>
        <c:axId val="171871232"/>
      </c:lineChart>
      <c:catAx>
        <c:axId val="17186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71871232"/>
        <c:crosses val="autoZero"/>
        <c:auto val="1"/>
        <c:lblAlgn val="ctr"/>
        <c:lblOffset val="100"/>
        <c:noMultiLvlLbl val="0"/>
      </c:catAx>
      <c:valAx>
        <c:axId val="171871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18693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9476327641859059"/>
          <c:y val="1.395732791465583E-3"/>
          <c:w val="0.30523672358140946"/>
          <c:h val="0.29290703581407163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Sheet1!$D$4</c:f>
              <c:strCache>
                <c:ptCount val="1"/>
                <c:pt idx="0">
                  <c:v>Equilibrium exchange rate</c:v>
                </c:pt>
              </c:strCache>
            </c:strRef>
          </c:tx>
          <c:spPr>
            <a:ln w="34925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Sheet1!$B$5:$B$64</c:f>
              <c:strCache>
                <c:ptCount val="60"/>
                <c:pt idx="0">
                  <c:v>1Q00</c:v>
                </c:pt>
                <c:pt idx="1">
                  <c:v>2Q00</c:v>
                </c:pt>
                <c:pt idx="2">
                  <c:v>3Q00</c:v>
                </c:pt>
                <c:pt idx="3">
                  <c:v>4Q00</c:v>
                </c:pt>
                <c:pt idx="4">
                  <c:v>1Q01</c:v>
                </c:pt>
                <c:pt idx="5">
                  <c:v>2Q01</c:v>
                </c:pt>
                <c:pt idx="6">
                  <c:v>3Q01</c:v>
                </c:pt>
                <c:pt idx="7">
                  <c:v>4Q01</c:v>
                </c:pt>
                <c:pt idx="8">
                  <c:v>1Q02</c:v>
                </c:pt>
                <c:pt idx="9">
                  <c:v>2Q02</c:v>
                </c:pt>
                <c:pt idx="10">
                  <c:v>3Q02</c:v>
                </c:pt>
                <c:pt idx="11">
                  <c:v>4Q02</c:v>
                </c:pt>
                <c:pt idx="12">
                  <c:v>1Q03</c:v>
                </c:pt>
                <c:pt idx="13">
                  <c:v>2Q03</c:v>
                </c:pt>
                <c:pt idx="14">
                  <c:v>3Q03</c:v>
                </c:pt>
                <c:pt idx="15">
                  <c:v>4Q03</c:v>
                </c:pt>
                <c:pt idx="16">
                  <c:v>1Q04</c:v>
                </c:pt>
                <c:pt idx="17">
                  <c:v>2Q04</c:v>
                </c:pt>
                <c:pt idx="18">
                  <c:v>3Q04</c:v>
                </c:pt>
                <c:pt idx="19">
                  <c:v>4Q04</c:v>
                </c:pt>
                <c:pt idx="20">
                  <c:v>1Q05</c:v>
                </c:pt>
                <c:pt idx="21">
                  <c:v>2Q05</c:v>
                </c:pt>
                <c:pt idx="22">
                  <c:v>3Q05</c:v>
                </c:pt>
                <c:pt idx="23">
                  <c:v>4Q05</c:v>
                </c:pt>
                <c:pt idx="24">
                  <c:v>1Q06</c:v>
                </c:pt>
                <c:pt idx="25">
                  <c:v>2Q06</c:v>
                </c:pt>
                <c:pt idx="26">
                  <c:v>3Q06</c:v>
                </c:pt>
                <c:pt idx="27">
                  <c:v>4Q06</c:v>
                </c:pt>
                <c:pt idx="28">
                  <c:v>1Q07</c:v>
                </c:pt>
                <c:pt idx="29">
                  <c:v>2Q07</c:v>
                </c:pt>
                <c:pt idx="30">
                  <c:v>3Q07</c:v>
                </c:pt>
                <c:pt idx="31">
                  <c:v>4Q07</c:v>
                </c:pt>
                <c:pt idx="32">
                  <c:v>1Q08</c:v>
                </c:pt>
                <c:pt idx="33">
                  <c:v>2Q08</c:v>
                </c:pt>
                <c:pt idx="34">
                  <c:v>3Q08</c:v>
                </c:pt>
                <c:pt idx="35">
                  <c:v>4Q08</c:v>
                </c:pt>
                <c:pt idx="36">
                  <c:v>1Q09</c:v>
                </c:pt>
                <c:pt idx="37">
                  <c:v>2Q09</c:v>
                </c:pt>
                <c:pt idx="38">
                  <c:v>3Q09</c:v>
                </c:pt>
                <c:pt idx="39">
                  <c:v>4Q09</c:v>
                </c:pt>
                <c:pt idx="40">
                  <c:v>1Q10</c:v>
                </c:pt>
                <c:pt idx="41">
                  <c:v>2Q10</c:v>
                </c:pt>
                <c:pt idx="42">
                  <c:v>3Q10</c:v>
                </c:pt>
                <c:pt idx="43">
                  <c:v>4Q10</c:v>
                </c:pt>
                <c:pt idx="44">
                  <c:v>1Q11</c:v>
                </c:pt>
                <c:pt idx="45">
                  <c:v>2Q11</c:v>
                </c:pt>
                <c:pt idx="46">
                  <c:v>3Q11</c:v>
                </c:pt>
                <c:pt idx="47">
                  <c:v>4Q11</c:v>
                </c:pt>
                <c:pt idx="48">
                  <c:v>1Q12</c:v>
                </c:pt>
                <c:pt idx="49">
                  <c:v>2Q12</c:v>
                </c:pt>
                <c:pt idx="50">
                  <c:v>3Q12</c:v>
                </c:pt>
                <c:pt idx="51">
                  <c:v>4Q12</c:v>
                </c:pt>
                <c:pt idx="52">
                  <c:v>1Q13</c:v>
                </c:pt>
                <c:pt idx="53">
                  <c:v>2Q13</c:v>
                </c:pt>
                <c:pt idx="54">
                  <c:v>3Q13</c:v>
                </c:pt>
                <c:pt idx="55">
                  <c:v>4Q13</c:v>
                </c:pt>
                <c:pt idx="56">
                  <c:v>1Q14</c:v>
                </c:pt>
                <c:pt idx="57">
                  <c:v>2Q14</c:v>
                </c:pt>
                <c:pt idx="58">
                  <c:v>3Q14</c:v>
                </c:pt>
                <c:pt idx="59">
                  <c:v>4Q14</c:v>
                </c:pt>
              </c:strCache>
            </c:strRef>
          </c:cat>
          <c:val>
            <c:numRef>
              <c:f>Sheet1!$D$5:$D$64</c:f>
              <c:numCache>
                <c:formatCode>General</c:formatCode>
                <c:ptCount val="60"/>
                <c:pt idx="0">
                  <c:v>247.42434627103199</c:v>
                </c:pt>
                <c:pt idx="1">
                  <c:v>249.87589639175499</c:v>
                </c:pt>
                <c:pt idx="2">
                  <c:v>251.35391358434401</c:v>
                </c:pt>
                <c:pt idx="3">
                  <c:v>248.29513011790101</c:v>
                </c:pt>
                <c:pt idx="4">
                  <c:v>253.23918891602199</c:v>
                </c:pt>
                <c:pt idx="5">
                  <c:v>253.26597926901701</c:v>
                </c:pt>
                <c:pt idx="6">
                  <c:v>252.925431551538</c:v>
                </c:pt>
                <c:pt idx="7">
                  <c:v>254.196867537749</c:v>
                </c:pt>
                <c:pt idx="8">
                  <c:v>256.62879076879602</c:v>
                </c:pt>
                <c:pt idx="9">
                  <c:v>256.39509714321201</c:v>
                </c:pt>
                <c:pt idx="10">
                  <c:v>252.777051675737</c:v>
                </c:pt>
                <c:pt idx="11">
                  <c:v>254.20851494530299</c:v>
                </c:pt>
                <c:pt idx="12">
                  <c:v>261.10812228559001</c:v>
                </c:pt>
                <c:pt idx="13">
                  <c:v>255.64091807335299</c:v>
                </c:pt>
                <c:pt idx="14">
                  <c:v>249.37813600210799</c:v>
                </c:pt>
                <c:pt idx="15">
                  <c:v>243.52770126022</c:v>
                </c:pt>
                <c:pt idx="16">
                  <c:v>242.724639185629</c:v>
                </c:pt>
                <c:pt idx="17">
                  <c:v>244.294679910312</c:v>
                </c:pt>
                <c:pt idx="18">
                  <c:v>244.453273815784</c:v>
                </c:pt>
                <c:pt idx="19">
                  <c:v>247.03305045138401</c:v>
                </c:pt>
                <c:pt idx="20">
                  <c:v>251.770615007857</c:v>
                </c:pt>
                <c:pt idx="21">
                  <c:v>252.882110373107</c:v>
                </c:pt>
                <c:pt idx="22">
                  <c:v>255.82377097216801</c:v>
                </c:pt>
                <c:pt idx="23">
                  <c:v>254.09732622063001</c:v>
                </c:pt>
                <c:pt idx="24">
                  <c:v>254.669402146647</c:v>
                </c:pt>
                <c:pt idx="25">
                  <c:v>254.47830151365</c:v>
                </c:pt>
                <c:pt idx="26">
                  <c:v>252.56919703890799</c:v>
                </c:pt>
                <c:pt idx="27">
                  <c:v>253.592354025845</c:v>
                </c:pt>
                <c:pt idx="28">
                  <c:v>258.48765709155202</c:v>
                </c:pt>
                <c:pt idx="29">
                  <c:v>262.67403911232498</c:v>
                </c:pt>
                <c:pt idx="30">
                  <c:v>264.15543102436402</c:v>
                </c:pt>
                <c:pt idx="31">
                  <c:v>264.38644822857799</c:v>
                </c:pt>
                <c:pt idx="32">
                  <c:v>264.08906241690499</c:v>
                </c:pt>
                <c:pt idx="33">
                  <c:v>260.71457753746398</c:v>
                </c:pt>
                <c:pt idx="34">
                  <c:v>261.486507736818</c:v>
                </c:pt>
                <c:pt idx="35">
                  <c:v>256.106178462196</c:v>
                </c:pt>
                <c:pt idx="36">
                  <c:v>263.21780850210001</c:v>
                </c:pt>
                <c:pt idx="37">
                  <c:v>266.15207669988899</c:v>
                </c:pt>
                <c:pt idx="38">
                  <c:v>275.96874299666098</c:v>
                </c:pt>
                <c:pt idx="39">
                  <c:v>280.30223418593499</c:v>
                </c:pt>
                <c:pt idx="40">
                  <c:v>285.10781501988203</c:v>
                </c:pt>
                <c:pt idx="41">
                  <c:v>288.60099721013597</c:v>
                </c:pt>
                <c:pt idx="42">
                  <c:v>288.65948152306498</c:v>
                </c:pt>
                <c:pt idx="43">
                  <c:v>287.78649226752799</c:v>
                </c:pt>
                <c:pt idx="44">
                  <c:v>286.33260185524102</c:v>
                </c:pt>
                <c:pt idx="45">
                  <c:v>287.34956689238402</c:v>
                </c:pt>
                <c:pt idx="46">
                  <c:v>286.41176782809202</c:v>
                </c:pt>
                <c:pt idx="47">
                  <c:v>282.51056923428098</c:v>
                </c:pt>
                <c:pt idx="48">
                  <c:v>286.44373550410199</c:v>
                </c:pt>
                <c:pt idx="49">
                  <c:v>288.009450806801</c:v>
                </c:pt>
                <c:pt idx="50">
                  <c:v>288.903111201238</c:v>
                </c:pt>
                <c:pt idx="51">
                  <c:v>291.486528188271</c:v>
                </c:pt>
                <c:pt idx="52">
                  <c:v>292.84750650003298</c:v>
                </c:pt>
                <c:pt idx="53">
                  <c:v>294.60825297759402</c:v>
                </c:pt>
                <c:pt idx="54">
                  <c:v>294.83033192214498</c:v>
                </c:pt>
                <c:pt idx="55">
                  <c:v>294.92540503093699</c:v>
                </c:pt>
                <c:pt idx="56">
                  <c:v>295.28880501486998</c:v>
                </c:pt>
                <c:pt idx="57">
                  <c:v>293.411854201425</c:v>
                </c:pt>
                <c:pt idx="58">
                  <c:v>294.67836556644102</c:v>
                </c:pt>
                <c:pt idx="59">
                  <c:v>292.17343282691701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16672"/>
        <c:axId val="171930752"/>
      </c:lineChart>
      <c:catAx>
        <c:axId val="17191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71930752"/>
        <c:crosses val="autoZero"/>
        <c:auto val="1"/>
        <c:lblAlgn val="ctr"/>
        <c:lblOffset val="100"/>
        <c:noMultiLvlLbl val="0"/>
      </c:catAx>
      <c:valAx>
        <c:axId val="171930752"/>
        <c:scaling>
          <c:orientation val="minMax"/>
          <c:max val="300"/>
          <c:min val="23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19166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>
          <a:solidFill>
            <a:srgbClr val="000000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Munka2!$F$4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Munka2!$E$5:$E$16</c:f>
              <c:strCache>
                <c:ptCount val="12"/>
                <c:pt idx="0">
                  <c:v>Infrastructure</c:v>
                </c:pt>
                <c:pt idx="1">
                  <c:v>Labor market</c:v>
                </c:pt>
                <c:pt idx="2">
                  <c:v>Innovation</c:v>
                </c:pt>
                <c:pt idx="3">
                  <c:v>Institutions</c:v>
                </c:pt>
                <c:pt idx="4">
                  <c:v>Goods market</c:v>
                </c:pt>
                <c:pt idx="5">
                  <c:v>Market size</c:v>
                </c:pt>
                <c:pt idx="6">
                  <c:v>Macro stability</c:v>
                </c:pt>
                <c:pt idx="7">
                  <c:v>Healthcare</c:v>
                </c:pt>
                <c:pt idx="8">
                  <c:v>Education</c:v>
                </c:pt>
                <c:pt idx="9">
                  <c:v>Financial markets</c:v>
                </c:pt>
                <c:pt idx="10">
                  <c:v>Technological readiness</c:v>
                </c:pt>
                <c:pt idx="11">
                  <c:v>Business soph.</c:v>
                </c:pt>
              </c:strCache>
            </c:strRef>
          </c:cat>
          <c:val>
            <c:numRef>
              <c:f>Munka2!$F$5:$F$16</c:f>
              <c:numCache>
                <c:formatCode>General</c:formatCode>
                <c:ptCount val="12"/>
                <c:pt idx="0">
                  <c:v>-0.64000000000000057</c:v>
                </c:pt>
                <c:pt idx="1">
                  <c:v>-0.13999999999999924</c:v>
                </c:pt>
                <c:pt idx="2">
                  <c:v>-0.2200000000000002</c:v>
                </c:pt>
                <c:pt idx="3">
                  <c:v>-0.40000000000000036</c:v>
                </c:pt>
                <c:pt idx="4">
                  <c:v>-0.20000000000000018</c:v>
                </c:pt>
                <c:pt idx="5">
                  <c:v>-0.79999999999999982</c:v>
                </c:pt>
                <c:pt idx="6">
                  <c:v>-0.67999999999999972</c:v>
                </c:pt>
                <c:pt idx="7">
                  <c:v>-0.47999999999999954</c:v>
                </c:pt>
                <c:pt idx="8">
                  <c:v>-0.30000000000000071</c:v>
                </c:pt>
                <c:pt idx="9">
                  <c:v>-1.2199999999999993</c:v>
                </c:pt>
                <c:pt idx="10">
                  <c:v>-0.27999999999999936</c:v>
                </c:pt>
                <c:pt idx="11">
                  <c:v>-0.29999999999999982</c:v>
                </c:pt>
              </c:numCache>
            </c:numRef>
          </c:val>
        </c:ser>
        <c:ser>
          <c:idx val="1"/>
          <c:order val="1"/>
          <c:tx>
            <c:strRef>
              <c:f>Munka2!$G$4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Munka2!$E$5:$E$16</c:f>
              <c:strCache>
                <c:ptCount val="12"/>
                <c:pt idx="0">
                  <c:v>Infrastructure</c:v>
                </c:pt>
                <c:pt idx="1">
                  <c:v>Labor market</c:v>
                </c:pt>
                <c:pt idx="2">
                  <c:v>Innovation</c:v>
                </c:pt>
                <c:pt idx="3">
                  <c:v>Institutions</c:v>
                </c:pt>
                <c:pt idx="4">
                  <c:v>Goods market</c:v>
                </c:pt>
                <c:pt idx="5">
                  <c:v>Market size</c:v>
                </c:pt>
                <c:pt idx="6">
                  <c:v>Macro stability</c:v>
                </c:pt>
                <c:pt idx="7">
                  <c:v>Healthcare</c:v>
                </c:pt>
                <c:pt idx="8">
                  <c:v>Education</c:v>
                </c:pt>
                <c:pt idx="9">
                  <c:v>Financial markets</c:v>
                </c:pt>
                <c:pt idx="10">
                  <c:v>Technological readiness</c:v>
                </c:pt>
                <c:pt idx="11">
                  <c:v>Business soph.</c:v>
                </c:pt>
              </c:strCache>
            </c:strRef>
          </c:cat>
          <c:val>
            <c:numRef>
              <c:f>Munka2!$G$5:$G$16</c:f>
              <c:numCache>
                <c:formatCode>General</c:formatCode>
                <c:ptCount val="12"/>
                <c:pt idx="0">
                  <c:v>0.55999999999999961</c:v>
                </c:pt>
                <c:pt idx="1">
                  <c:v>0.26000000000000068</c:v>
                </c:pt>
                <c:pt idx="2">
                  <c:v>0.2799999999999998</c:v>
                </c:pt>
                <c:pt idx="3">
                  <c:v>0.29999999999999982</c:v>
                </c:pt>
                <c:pt idx="4">
                  <c:v>9.9999999999999645E-2</c:v>
                </c:pt>
                <c:pt idx="5">
                  <c:v>0.79999999999999982</c:v>
                </c:pt>
                <c:pt idx="6">
                  <c:v>0.42000000000000082</c:v>
                </c:pt>
                <c:pt idx="7">
                  <c:v>0.52000000000000046</c:v>
                </c:pt>
                <c:pt idx="8">
                  <c:v>0.39999999999999947</c:v>
                </c:pt>
                <c:pt idx="9">
                  <c:v>0.48000000000000043</c:v>
                </c:pt>
                <c:pt idx="10">
                  <c:v>0.32000000000000028</c:v>
                </c:pt>
                <c:pt idx="11">
                  <c:v>0.40000000000000036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4656896"/>
        <c:axId val="174663168"/>
      </c:barChart>
      <c:lineChart>
        <c:grouping val="standard"/>
        <c:varyColors val="0"/>
        <c:ser>
          <c:idx val="2"/>
          <c:order val="2"/>
          <c:tx>
            <c:strRef>
              <c:f>Munka2!$H$4</c:f>
              <c:strCache>
                <c:ptCount val="1"/>
                <c:pt idx="0">
                  <c:v>Hungary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squar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Munka2!$E$5:$E$16</c:f>
              <c:strCache>
                <c:ptCount val="12"/>
                <c:pt idx="0">
                  <c:v>Infrastructure</c:v>
                </c:pt>
                <c:pt idx="1">
                  <c:v>Labor market</c:v>
                </c:pt>
                <c:pt idx="2">
                  <c:v>Innovation</c:v>
                </c:pt>
                <c:pt idx="3">
                  <c:v>Institutions</c:v>
                </c:pt>
                <c:pt idx="4">
                  <c:v>Goods market</c:v>
                </c:pt>
                <c:pt idx="5">
                  <c:v>Market size</c:v>
                </c:pt>
                <c:pt idx="6">
                  <c:v>Macro stability</c:v>
                </c:pt>
                <c:pt idx="7">
                  <c:v>Healthcare</c:v>
                </c:pt>
                <c:pt idx="8">
                  <c:v>Education</c:v>
                </c:pt>
                <c:pt idx="9">
                  <c:v>Financial markets</c:v>
                </c:pt>
                <c:pt idx="10">
                  <c:v>Technological readiness</c:v>
                </c:pt>
                <c:pt idx="11">
                  <c:v>Business soph.</c:v>
                </c:pt>
              </c:strCache>
            </c:strRef>
          </c:cat>
          <c:val>
            <c:numRef>
              <c:f>Munka2!$H$5:$H$16</c:f>
              <c:numCache>
                <c:formatCode>General</c:formatCode>
                <c:ptCount val="12"/>
                <c:pt idx="0">
                  <c:v>0.2599999999999989</c:v>
                </c:pt>
                <c:pt idx="1">
                  <c:v>0.16000000000000103</c:v>
                </c:pt>
                <c:pt idx="2">
                  <c:v>7.9999999999999627E-2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-0.17999999999999972</c:v>
                </c:pt>
                <c:pt idx="7">
                  <c:v>-0.17999999999999972</c:v>
                </c:pt>
                <c:pt idx="8">
                  <c:v>-0.20000000000000018</c:v>
                </c:pt>
                <c:pt idx="9">
                  <c:v>-0.21999999999999931</c:v>
                </c:pt>
                <c:pt idx="10">
                  <c:v>-0.27999999999999936</c:v>
                </c:pt>
                <c:pt idx="11">
                  <c:v>-0.29999999999999982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56896"/>
        <c:axId val="174663168"/>
      </c:lineChart>
      <c:catAx>
        <c:axId val="17465689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74663168"/>
        <c:crosses val="autoZero"/>
        <c:auto val="1"/>
        <c:lblAlgn val="ctr"/>
        <c:lblOffset val="100"/>
        <c:noMultiLvlLbl val="0"/>
      </c:catAx>
      <c:valAx>
        <c:axId val="174663168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4656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Data!$A$39</c:f>
              <c:strCache>
                <c:ptCount val="1"/>
                <c:pt idx="0">
                  <c:v>CZ</c:v>
                </c:pt>
              </c:strCache>
            </c:strRef>
          </c:tx>
          <c:spPr>
            <a:ln w="1270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strRef>
              <c:f>Data!$B$38:$AE$38</c:f>
              <c:strCache>
                <c:ptCount val="30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  <c:pt idx="29">
                  <c:v>2Q15</c:v>
                </c:pt>
              </c:strCache>
            </c:strRef>
          </c:cat>
          <c:val>
            <c:numRef>
              <c:f>Data!$B$39:$AE$39</c:f>
              <c:numCache>
                <c:formatCode>General</c:formatCode>
                <c:ptCount val="30"/>
                <c:pt idx="0">
                  <c:v>100</c:v>
                </c:pt>
                <c:pt idx="1">
                  <c:v>100.97751710654936</c:v>
                </c:pt>
                <c:pt idx="2">
                  <c:v>101.0752688172043</c:v>
                </c:pt>
                <c:pt idx="3">
                  <c:v>99.608993157380269</c:v>
                </c:pt>
                <c:pt idx="4">
                  <c:v>95.894428152492665</c:v>
                </c:pt>
                <c:pt idx="5">
                  <c:v>95.210166177908121</c:v>
                </c:pt>
                <c:pt idx="6">
                  <c:v>95.6989247311828</c:v>
                </c:pt>
                <c:pt idx="7">
                  <c:v>95.992179863147612</c:v>
                </c:pt>
                <c:pt idx="8">
                  <c:v>96.383186705767343</c:v>
                </c:pt>
                <c:pt idx="9">
                  <c:v>97.653958944281541</c:v>
                </c:pt>
                <c:pt idx="10">
                  <c:v>98.14271749755622</c:v>
                </c:pt>
                <c:pt idx="11">
                  <c:v>98.729227761485831</c:v>
                </c:pt>
                <c:pt idx="12">
                  <c:v>99.413489736070375</c:v>
                </c:pt>
                <c:pt idx="13">
                  <c:v>99.706744868035187</c:v>
                </c:pt>
                <c:pt idx="14">
                  <c:v>99.608993157380269</c:v>
                </c:pt>
                <c:pt idx="15">
                  <c:v>99.902248289345067</c:v>
                </c:pt>
                <c:pt idx="16">
                  <c:v>99.511241446725322</c:v>
                </c:pt>
                <c:pt idx="17">
                  <c:v>99.12023460410559</c:v>
                </c:pt>
                <c:pt idx="18">
                  <c:v>98.533724340175951</c:v>
                </c:pt>
                <c:pt idx="19">
                  <c:v>98.240469208211152</c:v>
                </c:pt>
                <c:pt idx="20">
                  <c:v>97.360703812316714</c:v>
                </c:pt>
                <c:pt idx="21">
                  <c:v>97.94721407624634</c:v>
                </c:pt>
                <c:pt idx="22">
                  <c:v>98.240469208211152</c:v>
                </c:pt>
                <c:pt idx="23">
                  <c:v>99.706744868035187</c:v>
                </c:pt>
                <c:pt idx="24">
                  <c:v>99.511241446725322</c:v>
                </c:pt>
                <c:pt idx="25">
                  <c:v>100.09775171065493</c:v>
                </c:pt>
                <c:pt idx="26">
                  <c:v>100.58651026392963</c:v>
                </c:pt>
                <c:pt idx="27">
                  <c:v>100.97751710654936</c:v>
                </c:pt>
                <c:pt idx="28">
                  <c:v>103.42130987292278</c:v>
                </c:pt>
                <c:pt idx="29">
                  <c:v>104.49657869012709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Data!#REF!</c:f>
              <c:strCache>
                <c:ptCount val="1"/>
                <c:pt idx="0">
                  <c:v>#REF!</c:v>
                </c:pt>
              </c:strCache>
            </c:strRef>
          </c:tx>
          <c:spPr>
            <a:ln w="12700">
              <a:solidFill>
                <a:srgbClr val="8C8C8C"/>
              </a:solidFill>
              <a:prstDash val="solid"/>
            </a:ln>
          </c:spPr>
          <c:marker>
            <c:symbol val="none"/>
          </c:marker>
          <c:cat>
            <c:strRef>
              <c:f>Data!$B$38:$AE$38</c:f>
              <c:strCache>
                <c:ptCount val="30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  <c:pt idx="29">
                  <c:v>2Q15</c:v>
                </c:pt>
              </c:strCache>
            </c:strRef>
          </c:cat>
          <c:val>
            <c:numRef>
              <c:f>Data!#REF!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Data!$A$40</c:f>
              <c:strCache>
                <c:ptCount val="1"/>
                <c:pt idx="0">
                  <c:v>HU</c:v>
                </c:pt>
              </c:strCache>
            </c:strRef>
          </c:tx>
          <c:spPr>
            <a:ln w="25400">
              <a:solidFill>
                <a:srgbClr val="003278"/>
              </a:solidFill>
              <a:prstDash val="solid"/>
            </a:ln>
          </c:spPr>
          <c:marker>
            <c:symbol val="none"/>
          </c:marker>
          <c:cat>
            <c:strRef>
              <c:f>Data!$B$38:$AE$38</c:f>
              <c:strCache>
                <c:ptCount val="30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  <c:pt idx="29">
                  <c:v>2Q15</c:v>
                </c:pt>
              </c:strCache>
            </c:strRef>
          </c:cat>
          <c:val>
            <c:numRef>
              <c:f>Data!$B$40:$AE$40</c:f>
              <c:numCache>
                <c:formatCode>General</c:formatCode>
                <c:ptCount val="30"/>
                <c:pt idx="0">
                  <c:v>100</c:v>
                </c:pt>
                <c:pt idx="1">
                  <c:v>100.65727699530515</c:v>
                </c:pt>
                <c:pt idx="2">
                  <c:v>100.56338028169014</c:v>
                </c:pt>
                <c:pt idx="3">
                  <c:v>97.183098591549296</c:v>
                </c:pt>
                <c:pt idx="4">
                  <c:v>93.427230046948367</c:v>
                </c:pt>
                <c:pt idx="5">
                  <c:v>93.051643192488257</c:v>
                </c:pt>
                <c:pt idx="6">
                  <c:v>93.051643192488257</c:v>
                </c:pt>
                <c:pt idx="7">
                  <c:v>93.145539906103295</c:v>
                </c:pt>
                <c:pt idx="8">
                  <c:v>93.051643192488257</c:v>
                </c:pt>
                <c:pt idx="9">
                  <c:v>93.708920187793424</c:v>
                </c:pt>
                <c:pt idx="10">
                  <c:v>94.272300469483568</c:v>
                </c:pt>
                <c:pt idx="11">
                  <c:v>94.460093896713616</c:v>
                </c:pt>
                <c:pt idx="12">
                  <c:v>95.211267605633807</c:v>
                </c:pt>
                <c:pt idx="13">
                  <c:v>95.305164319248831</c:v>
                </c:pt>
                <c:pt idx="14">
                  <c:v>95.586854460093889</c:v>
                </c:pt>
                <c:pt idx="15">
                  <c:v>96.244131455399057</c:v>
                </c:pt>
                <c:pt idx="16">
                  <c:v>94.178403755868544</c:v>
                </c:pt>
                <c:pt idx="17">
                  <c:v>94.084507042253534</c:v>
                </c:pt>
                <c:pt idx="18">
                  <c:v>94.272300469483568</c:v>
                </c:pt>
                <c:pt idx="19">
                  <c:v>94.084507042253534</c:v>
                </c:pt>
                <c:pt idx="20">
                  <c:v>94.460093896713616</c:v>
                </c:pt>
                <c:pt idx="21">
                  <c:v>95.117370892018783</c:v>
                </c:pt>
                <c:pt idx="22">
                  <c:v>96.150234741784047</c:v>
                </c:pt>
                <c:pt idx="23">
                  <c:v>97.089201877934272</c:v>
                </c:pt>
                <c:pt idx="24">
                  <c:v>97.746478873239425</c:v>
                </c:pt>
                <c:pt idx="25">
                  <c:v>98.873239436619713</c:v>
                </c:pt>
                <c:pt idx="26">
                  <c:v>99.436619718309856</c:v>
                </c:pt>
                <c:pt idx="27">
                  <c:v>100.18779342723005</c:v>
                </c:pt>
                <c:pt idx="28">
                  <c:v>100.84507042253522</c:v>
                </c:pt>
                <c:pt idx="29">
                  <c:v>101.40845070422534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Data!$A$41</c:f>
              <c:strCache>
                <c:ptCount val="1"/>
                <c:pt idx="0">
                  <c:v>PL</c:v>
                </c:pt>
              </c:strCache>
            </c:strRef>
          </c:tx>
          <c:spPr>
            <a:ln w="25400">
              <a:solidFill>
                <a:srgbClr val="8C8C8C"/>
              </a:solidFill>
              <a:prstDash val="solid"/>
            </a:ln>
          </c:spPr>
          <c:marker>
            <c:symbol val="none"/>
          </c:marker>
          <c:cat>
            <c:strRef>
              <c:f>Data!$B$38:$AE$38</c:f>
              <c:strCache>
                <c:ptCount val="30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  <c:pt idx="29">
                  <c:v>2Q15</c:v>
                </c:pt>
              </c:strCache>
            </c:strRef>
          </c:cat>
          <c:val>
            <c:numRef>
              <c:f>Data!$B$41:$AE$41</c:f>
              <c:numCache>
                <c:formatCode>General</c:formatCode>
                <c:ptCount val="30"/>
                <c:pt idx="0">
                  <c:v>100</c:v>
                </c:pt>
                <c:pt idx="1">
                  <c:v>100.74946466809421</c:v>
                </c:pt>
                <c:pt idx="2">
                  <c:v>101.39186295503211</c:v>
                </c:pt>
                <c:pt idx="3">
                  <c:v>100.96359743040684</c:v>
                </c:pt>
                <c:pt idx="4">
                  <c:v>102.24839400428264</c:v>
                </c:pt>
                <c:pt idx="5">
                  <c:v>102.67665952890792</c:v>
                </c:pt>
                <c:pt idx="6">
                  <c:v>103.21199143468951</c:v>
                </c:pt>
                <c:pt idx="7">
                  <c:v>104.71092077087793</c:v>
                </c:pt>
                <c:pt idx="8">
                  <c:v>105.24625267665952</c:v>
                </c:pt>
                <c:pt idx="9">
                  <c:v>106.42398286937902</c:v>
                </c:pt>
                <c:pt idx="10">
                  <c:v>107.81584582441113</c:v>
                </c:pt>
                <c:pt idx="11">
                  <c:v>108.77944325481796</c:v>
                </c:pt>
                <c:pt idx="12">
                  <c:v>110.17130620985012</c:v>
                </c:pt>
                <c:pt idx="13">
                  <c:v>111.77730192719486</c:v>
                </c:pt>
                <c:pt idx="14">
                  <c:v>112.74089935760171</c:v>
                </c:pt>
                <c:pt idx="15">
                  <c:v>114.13276231263383</c:v>
                </c:pt>
                <c:pt idx="16">
                  <c:v>114.34689507494646</c:v>
                </c:pt>
                <c:pt idx="17">
                  <c:v>114.34689507494646</c:v>
                </c:pt>
                <c:pt idx="18">
                  <c:v>114.45396145610277</c:v>
                </c:pt>
                <c:pt idx="19">
                  <c:v>114.45396145610277</c:v>
                </c:pt>
                <c:pt idx="20">
                  <c:v>114.88222698072803</c:v>
                </c:pt>
                <c:pt idx="21">
                  <c:v>115.84582441113488</c:v>
                </c:pt>
                <c:pt idx="22">
                  <c:v>116.91648822269806</c:v>
                </c:pt>
                <c:pt idx="23">
                  <c:v>117.77301927194861</c:v>
                </c:pt>
                <c:pt idx="24">
                  <c:v>118.95074946466808</c:v>
                </c:pt>
                <c:pt idx="25">
                  <c:v>119.80728051391863</c:v>
                </c:pt>
                <c:pt idx="26">
                  <c:v>120.87794432548181</c:v>
                </c:pt>
                <c:pt idx="27">
                  <c:v>121.84154175588864</c:v>
                </c:pt>
                <c:pt idx="28">
                  <c:v>123.01927194860814</c:v>
                </c:pt>
                <c:pt idx="29">
                  <c:v>124.08993576017131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Data!$A$42</c:f>
              <c:strCache>
                <c:ptCount val="1"/>
                <c:pt idx="0">
                  <c:v>RO</c:v>
                </c:pt>
              </c:strCache>
            </c:strRef>
          </c:tx>
          <c:spPr>
            <a:ln w="12700">
              <a:solidFill>
                <a:srgbClr val="003278"/>
              </a:solidFill>
              <a:prstDash val="sysDash"/>
            </a:ln>
          </c:spPr>
          <c:marker>
            <c:symbol val="none"/>
          </c:marker>
          <c:cat>
            <c:strRef>
              <c:f>Data!$B$38:$AE$38</c:f>
              <c:strCache>
                <c:ptCount val="30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  <c:pt idx="29">
                  <c:v>2Q15</c:v>
                </c:pt>
              </c:strCache>
            </c:strRef>
          </c:cat>
          <c:val>
            <c:numRef>
              <c:f>Data!$B$42:$AE$42</c:f>
              <c:numCache>
                <c:formatCode>General</c:formatCode>
                <c:ptCount val="30"/>
                <c:pt idx="0">
                  <c:v>100</c:v>
                </c:pt>
                <c:pt idx="1">
                  <c:v>102.53045923149016</c:v>
                </c:pt>
                <c:pt idx="2">
                  <c:v>103.09278350515463</c:v>
                </c:pt>
                <c:pt idx="3">
                  <c:v>100.56232427366447</c:v>
                </c:pt>
                <c:pt idx="4">
                  <c:v>94.283036551077785</c:v>
                </c:pt>
                <c:pt idx="5">
                  <c:v>94.001874414245549</c:v>
                </c:pt>
                <c:pt idx="6">
                  <c:v>94.657919400187438</c:v>
                </c:pt>
                <c:pt idx="7">
                  <c:v>94.376757263355202</c:v>
                </c:pt>
                <c:pt idx="8">
                  <c:v>93.720712277413313</c:v>
                </c:pt>
                <c:pt idx="9">
                  <c:v>93.814432989690715</c:v>
                </c:pt>
                <c:pt idx="10">
                  <c:v>93.252108716026243</c:v>
                </c:pt>
                <c:pt idx="11">
                  <c:v>94.095595126522966</c:v>
                </c:pt>
                <c:pt idx="12">
                  <c:v>94.283036551077785</c:v>
                </c:pt>
                <c:pt idx="13">
                  <c:v>94.189315838800368</c:v>
                </c:pt>
                <c:pt idx="14">
                  <c:v>95.407685098406745</c:v>
                </c:pt>
                <c:pt idx="15">
                  <c:v>94.657919400187438</c:v>
                </c:pt>
                <c:pt idx="16">
                  <c:v>94.657919400187438</c:v>
                </c:pt>
                <c:pt idx="17">
                  <c:v>96.063730084348649</c:v>
                </c:pt>
                <c:pt idx="18">
                  <c:v>95.032802249297106</c:v>
                </c:pt>
                <c:pt idx="19">
                  <c:v>95.407685098406745</c:v>
                </c:pt>
                <c:pt idx="20">
                  <c:v>96.438612933458302</c:v>
                </c:pt>
                <c:pt idx="21">
                  <c:v>97.9381443298969</c:v>
                </c:pt>
                <c:pt idx="22">
                  <c:v>98.781630740393638</c:v>
                </c:pt>
                <c:pt idx="23">
                  <c:v>99.906279287722583</c:v>
                </c:pt>
                <c:pt idx="24">
                  <c:v>100.0937207122774</c:v>
                </c:pt>
                <c:pt idx="25">
                  <c:v>100.28116213683225</c:v>
                </c:pt>
                <c:pt idx="26">
                  <c:v>101.59325210871603</c:v>
                </c:pt>
                <c:pt idx="27">
                  <c:v>102.43673851921274</c:v>
                </c:pt>
                <c:pt idx="28">
                  <c:v>103.84254920337395</c:v>
                </c:pt>
                <c:pt idx="29">
                  <c:v>104.02999062792877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Data!$A$43</c:f>
              <c:strCache>
                <c:ptCount val="1"/>
                <c:pt idx="0">
                  <c:v>SL</c:v>
                </c:pt>
              </c:strCache>
            </c:strRef>
          </c:tx>
          <c:spPr>
            <a:ln w="12700">
              <a:solidFill>
                <a:srgbClr val="8C8C8C"/>
              </a:solidFill>
              <a:prstDash val="sysDash"/>
            </a:ln>
          </c:spPr>
          <c:marker>
            <c:symbol val="none"/>
          </c:marker>
          <c:cat>
            <c:strRef>
              <c:f>Data!$B$38:$AE$38</c:f>
              <c:strCache>
                <c:ptCount val="30"/>
                <c:pt idx="0">
                  <c:v>1Q08</c:v>
                </c:pt>
                <c:pt idx="1">
                  <c:v>2Q08</c:v>
                </c:pt>
                <c:pt idx="2">
                  <c:v>3Q08</c:v>
                </c:pt>
                <c:pt idx="3">
                  <c:v>4Q08</c:v>
                </c:pt>
                <c:pt idx="4">
                  <c:v>1Q09</c:v>
                </c:pt>
                <c:pt idx="5">
                  <c:v>2Q09</c:v>
                </c:pt>
                <c:pt idx="6">
                  <c:v>3Q09</c:v>
                </c:pt>
                <c:pt idx="7">
                  <c:v>4Q09</c:v>
                </c:pt>
                <c:pt idx="8">
                  <c:v>1Q10</c:v>
                </c:pt>
                <c:pt idx="9">
                  <c:v>2Q10</c:v>
                </c:pt>
                <c:pt idx="10">
                  <c:v>3Q10</c:v>
                </c:pt>
                <c:pt idx="11">
                  <c:v>4Q10</c:v>
                </c:pt>
                <c:pt idx="12">
                  <c:v>1Q11</c:v>
                </c:pt>
                <c:pt idx="13">
                  <c:v>2Q11</c:v>
                </c:pt>
                <c:pt idx="14">
                  <c:v>3Q11</c:v>
                </c:pt>
                <c:pt idx="15">
                  <c:v>4Q11</c:v>
                </c:pt>
                <c:pt idx="16">
                  <c:v>1Q12</c:v>
                </c:pt>
                <c:pt idx="17">
                  <c:v>2Q12</c:v>
                </c:pt>
                <c:pt idx="18">
                  <c:v>3Q12</c:v>
                </c:pt>
                <c:pt idx="19">
                  <c:v>4Q12</c:v>
                </c:pt>
                <c:pt idx="20">
                  <c:v>1Q13</c:v>
                </c:pt>
                <c:pt idx="21">
                  <c:v>2Q13</c:v>
                </c:pt>
                <c:pt idx="22">
                  <c:v>3Q13</c:v>
                </c:pt>
                <c:pt idx="23">
                  <c:v>4Q13</c:v>
                </c:pt>
                <c:pt idx="24">
                  <c:v>1Q14</c:v>
                </c:pt>
                <c:pt idx="25">
                  <c:v>2Q14</c:v>
                </c:pt>
                <c:pt idx="26">
                  <c:v>3Q14</c:v>
                </c:pt>
                <c:pt idx="27">
                  <c:v>4Q14</c:v>
                </c:pt>
                <c:pt idx="28">
                  <c:v>1Q15</c:v>
                </c:pt>
                <c:pt idx="29">
                  <c:v>2Q15</c:v>
                </c:pt>
              </c:strCache>
            </c:strRef>
          </c:cat>
          <c:val>
            <c:numRef>
              <c:f>Data!$B$43:$AE$43</c:f>
              <c:numCache>
                <c:formatCode>General</c:formatCode>
                <c:ptCount val="30"/>
                <c:pt idx="0">
                  <c:v>100</c:v>
                </c:pt>
                <c:pt idx="1">
                  <c:v>101.02040816326532</c:v>
                </c:pt>
                <c:pt idx="2">
                  <c:v>100.7421150278293</c:v>
                </c:pt>
                <c:pt idx="3">
                  <c:v>96.938775510204096</c:v>
                </c:pt>
                <c:pt idx="4">
                  <c:v>92.578849721706874</c:v>
                </c:pt>
                <c:pt idx="5">
                  <c:v>91.465677179962896</c:v>
                </c:pt>
                <c:pt idx="6">
                  <c:v>91.558441558441558</c:v>
                </c:pt>
                <c:pt idx="7">
                  <c:v>91.465677179962896</c:v>
                </c:pt>
                <c:pt idx="8">
                  <c:v>91.651205936920221</c:v>
                </c:pt>
                <c:pt idx="9">
                  <c:v>92.578849721706874</c:v>
                </c:pt>
                <c:pt idx="10">
                  <c:v>93.042671614100186</c:v>
                </c:pt>
                <c:pt idx="11">
                  <c:v>93.692022263450838</c:v>
                </c:pt>
                <c:pt idx="12">
                  <c:v>93.7847866419295</c:v>
                </c:pt>
                <c:pt idx="13">
                  <c:v>94.063079777365502</c:v>
                </c:pt>
                <c:pt idx="14">
                  <c:v>93.692022263450838</c:v>
                </c:pt>
                <c:pt idx="15">
                  <c:v>93.042671614100186</c:v>
                </c:pt>
                <c:pt idx="16">
                  <c:v>92.764378478664199</c:v>
                </c:pt>
                <c:pt idx="17">
                  <c:v>91.372912801484233</c:v>
                </c:pt>
                <c:pt idx="18">
                  <c:v>90.909090909090907</c:v>
                </c:pt>
                <c:pt idx="19">
                  <c:v>89.795918367346943</c:v>
                </c:pt>
                <c:pt idx="20">
                  <c:v>89.70315398886828</c:v>
                </c:pt>
                <c:pt idx="21">
                  <c:v>89.795918367346943</c:v>
                </c:pt>
                <c:pt idx="22">
                  <c:v>90.166975881261607</c:v>
                </c:pt>
                <c:pt idx="23">
                  <c:v>91.465677179962896</c:v>
                </c:pt>
                <c:pt idx="24">
                  <c:v>91.651205936920221</c:v>
                </c:pt>
                <c:pt idx="25">
                  <c:v>92.671614100185536</c:v>
                </c:pt>
                <c:pt idx="26">
                  <c:v>93.41372912801485</c:v>
                </c:pt>
                <c:pt idx="27">
                  <c:v>93.692022263450838</c:v>
                </c:pt>
                <c:pt idx="28">
                  <c:v>94.341372912801489</c:v>
                </c:pt>
                <c:pt idx="29">
                  <c:v>94.990723562152141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Data!$A$44</c:f>
              <c:strCache>
                <c:ptCount val="1"/>
                <c:pt idx="0">
                  <c:v>SK</c:v>
                </c:pt>
              </c:strCache>
            </c:strRef>
          </c:tx>
          <c:spPr>
            <a:ln w="25400">
              <a:solidFill>
                <a:srgbClr val="003278"/>
              </a:solidFill>
              <a:prstDash val="sysDash"/>
            </a:ln>
          </c:spPr>
          <c:marker>
            <c:symbol val="none"/>
          </c:marker>
          <c:val>
            <c:numRef>
              <c:f>Data!$B$44:$AE$44</c:f>
              <c:numCache>
                <c:formatCode>General</c:formatCode>
                <c:ptCount val="30"/>
                <c:pt idx="0">
                  <c:v>100</c:v>
                </c:pt>
                <c:pt idx="1">
                  <c:v>101.21334681496459</c:v>
                </c:pt>
                <c:pt idx="2">
                  <c:v>102.5278058645096</c:v>
                </c:pt>
                <c:pt idx="3">
                  <c:v>103.64004044489383</c:v>
                </c:pt>
                <c:pt idx="4">
                  <c:v>94.337714863498476</c:v>
                </c:pt>
                <c:pt idx="5">
                  <c:v>95.753286147623868</c:v>
                </c:pt>
                <c:pt idx="6">
                  <c:v>97.067745197168847</c:v>
                </c:pt>
                <c:pt idx="7">
                  <c:v>98.584428715874623</c:v>
                </c:pt>
                <c:pt idx="8">
                  <c:v>99.797775530839232</c:v>
                </c:pt>
                <c:pt idx="9">
                  <c:v>100.70778564206269</c:v>
                </c:pt>
                <c:pt idx="10">
                  <c:v>101.61779575328613</c:v>
                </c:pt>
                <c:pt idx="11">
                  <c:v>102.22446916076844</c:v>
                </c:pt>
                <c:pt idx="12">
                  <c:v>102.83114256825077</c:v>
                </c:pt>
                <c:pt idx="13">
                  <c:v>103.53892821031346</c:v>
                </c:pt>
                <c:pt idx="14">
                  <c:v>104.04448938321538</c:v>
                </c:pt>
                <c:pt idx="15">
                  <c:v>104.95449949443882</c:v>
                </c:pt>
                <c:pt idx="16">
                  <c:v>105.15672396359959</c:v>
                </c:pt>
                <c:pt idx="17">
                  <c:v>105.46006066734076</c:v>
                </c:pt>
                <c:pt idx="18">
                  <c:v>105.66228513650151</c:v>
                </c:pt>
                <c:pt idx="19">
                  <c:v>105.76339737108189</c:v>
                </c:pt>
                <c:pt idx="20">
                  <c:v>106.16784630940343</c:v>
                </c:pt>
                <c:pt idx="21">
                  <c:v>106.67340748230536</c:v>
                </c:pt>
                <c:pt idx="22">
                  <c:v>107.28008088978764</c:v>
                </c:pt>
                <c:pt idx="23">
                  <c:v>107.88675429726997</c:v>
                </c:pt>
                <c:pt idx="24">
                  <c:v>108.49342770475228</c:v>
                </c:pt>
                <c:pt idx="25">
                  <c:v>109.20121334681497</c:v>
                </c:pt>
                <c:pt idx="26">
                  <c:v>109.90899898887764</c:v>
                </c:pt>
                <c:pt idx="27">
                  <c:v>110.71789686552071</c:v>
                </c:pt>
                <c:pt idx="28">
                  <c:v>111.62790697674419</c:v>
                </c:pt>
                <c:pt idx="29">
                  <c:v>112.53791708796763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715648"/>
        <c:axId val="174717184"/>
      </c:lineChart>
      <c:catAx>
        <c:axId val="17471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74717184"/>
        <c:crosses val="autoZero"/>
        <c:auto val="1"/>
        <c:lblAlgn val="ctr"/>
        <c:lblOffset val="100"/>
        <c:noMultiLvlLbl val="0"/>
      </c:catAx>
      <c:valAx>
        <c:axId val="174717184"/>
        <c:scaling>
          <c:orientation val="minMax"/>
          <c:max val="125"/>
          <c:min val="85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GDP </a:t>
                </a:r>
                <a:r>
                  <a:rPr lang="hu-HU" dirty="0" err="1" smtClean="0"/>
                  <a:t>volume</a:t>
                </a:r>
                <a:r>
                  <a:rPr lang="hu-HU" dirty="0" smtClean="0"/>
                  <a:t> (1Q08</a:t>
                </a:r>
                <a:r>
                  <a:rPr lang="hu-HU" baseline="0" dirty="0" smtClean="0"/>
                  <a:t> = 100)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47156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egendEntry>
        <c:idx val="1"/>
        <c:delete val="1"/>
      </c:legendEntry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100" b="0" i="0">
          <a:solidFill>
            <a:srgbClr val="000000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91503683007363E-2"/>
          <c:y val="5.9139784946236562E-2"/>
          <c:w val="0.88005365760731524"/>
          <c:h val="0.609790872915079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'3.1.18.'!$A$5</c:f>
              <c:strCache>
                <c:ptCount val="1"/>
                <c:pt idx="0">
                  <c:v>Consumption</c:v>
                </c:pt>
              </c:strCache>
            </c:strRef>
          </c:tx>
          <c:spPr>
            <a:solidFill>
              <a:srgbClr val="6681B1"/>
            </a:solidFill>
            <a:ln w="25400">
              <a:noFill/>
            </a:ln>
          </c:spPr>
          <c:invertIfNegative val="0"/>
          <c:cat>
            <c:strRef>
              <c:f>'3.1.18.'!$B$10:$W$10</c:f>
              <c:strCache>
                <c:ptCount val="22"/>
                <c:pt idx="0">
                  <c:v>1Q10</c:v>
                </c:pt>
                <c:pt idx="1">
                  <c:v>2Q10</c:v>
                </c:pt>
                <c:pt idx="2">
                  <c:v>3Q10</c:v>
                </c:pt>
                <c:pt idx="3">
                  <c:v>4Q10</c:v>
                </c:pt>
                <c:pt idx="4">
                  <c:v>1Q11</c:v>
                </c:pt>
                <c:pt idx="5">
                  <c:v>2Q11</c:v>
                </c:pt>
                <c:pt idx="6">
                  <c:v>3Q11</c:v>
                </c:pt>
                <c:pt idx="7">
                  <c:v>4Q11</c:v>
                </c:pt>
                <c:pt idx="8">
                  <c:v>1Q12</c:v>
                </c:pt>
                <c:pt idx="9">
                  <c:v>2Q12</c:v>
                </c:pt>
                <c:pt idx="10">
                  <c:v>3Q12</c:v>
                </c:pt>
                <c:pt idx="11">
                  <c:v>4Q12</c:v>
                </c:pt>
                <c:pt idx="12">
                  <c:v>1Q13</c:v>
                </c:pt>
                <c:pt idx="13">
                  <c:v>2Q13</c:v>
                </c:pt>
                <c:pt idx="14">
                  <c:v>3Q13</c:v>
                </c:pt>
                <c:pt idx="15">
                  <c:v>4Q13</c:v>
                </c:pt>
                <c:pt idx="16">
                  <c:v>1Q14</c:v>
                </c:pt>
                <c:pt idx="17">
                  <c:v>2Q14</c:v>
                </c:pt>
                <c:pt idx="18">
                  <c:v>3Q14</c:v>
                </c:pt>
                <c:pt idx="19">
                  <c:v>4Q14</c:v>
                </c:pt>
                <c:pt idx="20">
                  <c:v>1Q15</c:v>
                </c:pt>
                <c:pt idx="21">
                  <c:v>2Q15</c:v>
                </c:pt>
              </c:strCache>
            </c:strRef>
          </c:cat>
          <c:val>
            <c:numRef>
              <c:f>'3.1.18.'!$B$5:$W$5</c:f>
              <c:numCache>
                <c:formatCode>0.0</c:formatCode>
                <c:ptCount val="22"/>
                <c:pt idx="0">
                  <c:v>-2.6</c:v>
                </c:pt>
                <c:pt idx="1">
                  <c:v>-3</c:v>
                </c:pt>
                <c:pt idx="2">
                  <c:v>-0.1</c:v>
                </c:pt>
                <c:pt idx="3">
                  <c:v>-1.7</c:v>
                </c:pt>
                <c:pt idx="4">
                  <c:v>0.1</c:v>
                </c:pt>
                <c:pt idx="5">
                  <c:v>0.9</c:v>
                </c:pt>
                <c:pt idx="6">
                  <c:v>0.6</c:v>
                </c:pt>
                <c:pt idx="7">
                  <c:v>0.3</c:v>
                </c:pt>
                <c:pt idx="8">
                  <c:v>-0.5</c:v>
                </c:pt>
                <c:pt idx="9">
                  <c:v>-1.5</c:v>
                </c:pt>
                <c:pt idx="10">
                  <c:v>-3.1</c:v>
                </c:pt>
                <c:pt idx="11">
                  <c:v>0</c:v>
                </c:pt>
                <c:pt idx="12">
                  <c:v>-0.4</c:v>
                </c:pt>
                <c:pt idx="13">
                  <c:v>0.6</c:v>
                </c:pt>
                <c:pt idx="14">
                  <c:v>-0.2</c:v>
                </c:pt>
                <c:pt idx="15">
                  <c:v>0.3</c:v>
                </c:pt>
                <c:pt idx="16" formatCode="#,##0.0">
                  <c:v>0.7</c:v>
                </c:pt>
                <c:pt idx="17" formatCode="#,##0.0">
                  <c:v>1.3</c:v>
                </c:pt>
                <c:pt idx="18" formatCode="#,##0.0">
                  <c:v>0.6</c:v>
                </c:pt>
                <c:pt idx="19">
                  <c:v>1.2</c:v>
                </c:pt>
                <c:pt idx="20">
                  <c:v>1.7</c:v>
                </c:pt>
                <c:pt idx="21">
                  <c:v>1.6</c:v>
                </c:pt>
              </c:numCache>
            </c:numRef>
          </c:val>
        </c:ser>
        <c:ser>
          <c:idx val="1"/>
          <c:order val="1"/>
          <c:tx>
            <c:strRef>
              <c:f>'3.1.18.'!$A$6</c:f>
              <c:strCache>
                <c:ptCount val="1"/>
                <c:pt idx="0">
                  <c:v>Gov' consumption</c:v>
                </c:pt>
              </c:strCache>
            </c:strRef>
          </c:tx>
          <c:spPr>
            <a:solidFill>
              <a:srgbClr val="B3C0D5"/>
            </a:solidFill>
            <a:ln w="25400">
              <a:noFill/>
            </a:ln>
          </c:spPr>
          <c:invertIfNegative val="0"/>
          <c:cat>
            <c:strRef>
              <c:f>'3.1.18.'!$B$10:$W$10</c:f>
              <c:strCache>
                <c:ptCount val="22"/>
                <c:pt idx="0">
                  <c:v>1Q10</c:v>
                </c:pt>
                <c:pt idx="1">
                  <c:v>2Q10</c:v>
                </c:pt>
                <c:pt idx="2">
                  <c:v>3Q10</c:v>
                </c:pt>
                <c:pt idx="3">
                  <c:v>4Q10</c:v>
                </c:pt>
                <c:pt idx="4">
                  <c:v>1Q11</c:v>
                </c:pt>
                <c:pt idx="5">
                  <c:v>2Q11</c:v>
                </c:pt>
                <c:pt idx="6">
                  <c:v>3Q11</c:v>
                </c:pt>
                <c:pt idx="7">
                  <c:v>4Q11</c:v>
                </c:pt>
                <c:pt idx="8">
                  <c:v>1Q12</c:v>
                </c:pt>
                <c:pt idx="9">
                  <c:v>2Q12</c:v>
                </c:pt>
                <c:pt idx="10">
                  <c:v>3Q12</c:v>
                </c:pt>
                <c:pt idx="11">
                  <c:v>4Q12</c:v>
                </c:pt>
                <c:pt idx="12">
                  <c:v>1Q13</c:v>
                </c:pt>
                <c:pt idx="13">
                  <c:v>2Q13</c:v>
                </c:pt>
                <c:pt idx="14">
                  <c:v>3Q13</c:v>
                </c:pt>
                <c:pt idx="15">
                  <c:v>4Q13</c:v>
                </c:pt>
                <c:pt idx="16">
                  <c:v>1Q14</c:v>
                </c:pt>
                <c:pt idx="17">
                  <c:v>2Q14</c:v>
                </c:pt>
                <c:pt idx="18">
                  <c:v>3Q14</c:v>
                </c:pt>
                <c:pt idx="19">
                  <c:v>4Q14</c:v>
                </c:pt>
                <c:pt idx="20">
                  <c:v>1Q15</c:v>
                </c:pt>
                <c:pt idx="21">
                  <c:v>2Q15</c:v>
                </c:pt>
              </c:strCache>
            </c:strRef>
          </c:cat>
          <c:val>
            <c:numRef>
              <c:f>'3.1.18.'!$B$6:$W$6</c:f>
              <c:numCache>
                <c:formatCode>0.0</c:formatCode>
                <c:ptCount val="22"/>
                <c:pt idx="0">
                  <c:v>0.7</c:v>
                </c:pt>
                <c:pt idx="1">
                  <c:v>0.3</c:v>
                </c:pt>
                <c:pt idx="2">
                  <c:v>0.3</c:v>
                </c:pt>
                <c:pt idx="3">
                  <c:v>-0.4</c:v>
                </c:pt>
                <c:pt idx="4">
                  <c:v>0</c:v>
                </c:pt>
                <c:pt idx="5">
                  <c:v>0</c:v>
                </c:pt>
                <c:pt idx="6">
                  <c:v>-0.1</c:v>
                </c:pt>
                <c:pt idx="7">
                  <c:v>0</c:v>
                </c:pt>
                <c:pt idx="8">
                  <c:v>-0.3</c:v>
                </c:pt>
                <c:pt idx="9">
                  <c:v>0.1</c:v>
                </c:pt>
                <c:pt idx="10">
                  <c:v>0.1</c:v>
                </c:pt>
                <c:pt idx="11">
                  <c:v>0</c:v>
                </c:pt>
                <c:pt idx="12">
                  <c:v>0.7</c:v>
                </c:pt>
                <c:pt idx="13">
                  <c:v>0.7</c:v>
                </c:pt>
                <c:pt idx="14">
                  <c:v>0.3</c:v>
                </c:pt>
                <c:pt idx="15">
                  <c:v>0.4</c:v>
                </c:pt>
                <c:pt idx="16" formatCode="#,##0.0">
                  <c:v>0.4</c:v>
                </c:pt>
                <c:pt idx="17" formatCode="#,##0.0">
                  <c:v>0.2</c:v>
                </c:pt>
                <c:pt idx="18" formatCode="#,##0.0">
                  <c:v>0.2</c:v>
                </c:pt>
                <c:pt idx="19" formatCode="#,##0.0">
                  <c:v>0.6</c:v>
                </c:pt>
                <c:pt idx="20" formatCode="#,##0.0">
                  <c:v>-0.6</c:v>
                </c:pt>
                <c:pt idx="21" formatCode="#,##0.0">
                  <c:v>-0.1</c:v>
                </c:pt>
              </c:numCache>
            </c:numRef>
          </c:val>
        </c:ser>
        <c:ser>
          <c:idx val="2"/>
          <c:order val="2"/>
          <c:tx>
            <c:strRef>
              <c:f>'3.1.18.'!$A$7</c:f>
              <c:strCache>
                <c:ptCount val="1"/>
                <c:pt idx="0">
                  <c:v>Capital formation</c:v>
                </c:pt>
              </c:strCache>
            </c:strRef>
          </c:tx>
          <c:spPr>
            <a:solidFill>
              <a:srgbClr val="33588F"/>
            </a:solidFill>
            <a:ln w="25400">
              <a:noFill/>
            </a:ln>
          </c:spPr>
          <c:invertIfNegative val="0"/>
          <c:cat>
            <c:strRef>
              <c:f>'3.1.18.'!$B$10:$W$10</c:f>
              <c:strCache>
                <c:ptCount val="22"/>
                <c:pt idx="0">
                  <c:v>1Q10</c:v>
                </c:pt>
                <c:pt idx="1">
                  <c:v>2Q10</c:v>
                </c:pt>
                <c:pt idx="2">
                  <c:v>3Q10</c:v>
                </c:pt>
                <c:pt idx="3">
                  <c:v>4Q10</c:v>
                </c:pt>
                <c:pt idx="4">
                  <c:v>1Q11</c:v>
                </c:pt>
                <c:pt idx="5">
                  <c:v>2Q11</c:v>
                </c:pt>
                <c:pt idx="6">
                  <c:v>3Q11</c:v>
                </c:pt>
                <c:pt idx="7">
                  <c:v>4Q11</c:v>
                </c:pt>
                <c:pt idx="8">
                  <c:v>1Q12</c:v>
                </c:pt>
                <c:pt idx="9">
                  <c:v>2Q12</c:v>
                </c:pt>
                <c:pt idx="10">
                  <c:v>3Q12</c:v>
                </c:pt>
                <c:pt idx="11">
                  <c:v>4Q12</c:v>
                </c:pt>
                <c:pt idx="12">
                  <c:v>1Q13</c:v>
                </c:pt>
                <c:pt idx="13">
                  <c:v>2Q13</c:v>
                </c:pt>
                <c:pt idx="14">
                  <c:v>3Q13</c:v>
                </c:pt>
                <c:pt idx="15">
                  <c:v>4Q13</c:v>
                </c:pt>
                <c:pt idx="16">
                  <c:v>1Q14</c:v>
                </c:pt>
                <c:pt idx="17">
                  <c:v>2Q14</c:v>
                </c:pt>
                <c:pt idx="18">
                  <c:v>3Q14</c:v>
                </c:pt>
                <c:pt idx="19">
                  <c:v>4Q14</c:v>
                </c:pt>
                <c:pt idx="20">
                  <c:v>1Q15</c:v>
                </c:pt>
                <c:pt idx="21">
                  <c:v>2Q15</c:v>
                </c:pt>
              </c:strCache>
            </c:strRef>
          </c:cat>
          <c:val>
            <c:numRef>
              <c:f>'3.1.18.'!$B$7:$W$7</c:f>
              <c:numCache>
                <c:formatCode>0.0</c:formatCode>
                <c:ptCount val="22"/>
                <c:pt idx="0">
                  <c:v>-0.1</c:v>
                </c:pt>
                <c:pt idx="1">
                  <c:v>2.2000000000000002</c:v>
                </c:pt>
                <c:pt idx="2">
                  <c:v>0.6</c:v>
                </c:pt>
                <c:pt idx="3">
                  <c:v>1.6</c:v>
                </c:pt>
                <c:pt idx="4">
                  <c:v>1.2</c:v>
                </c:pt>
                <c:pt idx="5">
                  <c:v>-0.4</c:v>
                </c:pt>
                <c:pt idx="6">
                  <c:v>-1.7</c:v>
                </c:pt>
                <c:pt idx="7">
                  <c:v>-1.3</c:v>
                </c:pt>
                <c:pt idx="8">
                  <c:v>-0.9</c:v>
                </c:pt>
                <c:pt idx="9">
                  <c:v>-2.8</c:v>
                </c:pt>
                <c:pt idx="10">
                  <c:v>-0.6</c:v>
                </c:pt>
                <c:pt idx="11">
                  <c:v>-1.8</c:v>
                </c:pt>
                <c:pt idx="12">
                  <c:v>-2</c:v>
                </c:pt>
                <c:pt idx="13">
                  <c:v>1.7</c:v>
                </c:pt>
                <c:pt idx="14">
                  <c:v>0.7</c:v>
                </c:pt>
                <c:pt idx="15">
                  <c:v>1.5</c:v>
                </c:pt>
                <c:pt idx="16" formatCode="#,##0.0">
                  <c:v>2.6</c:v>
                </c:pt>
                <c:pt idx="17" formatCode="#,##0.0">
                  <c:v>2.9</c:v>
                </c:pt>
                <c:pt idx="18" formatCode="#,##0.0">
                  <c:v>4.0999999999999996</c:v>
                </c:pt>
                <c:pt idx="19">
                  <c:v>1</c:v>
                </c:pt>
                <c:pt idx="20" formatCode="#,##0.0">
                  <c:v>-0.6</c:v>
                </c:pt>
                <c:pt idx="21" formatCode="#,##0.0">
                  <c:v>-0.2</c:v>
                </c:pt>
              </c:numCache>
            </c:numRef>
          </c:val>
        </c:ser>
        <c:ser>
          <c:idx val="3"/>
          <c:order val="3"/>
          <c:tx>
            <c:strRef>
              <c:f>'3.1.18.'!$A$8</c:f>
              <c:strCache>
                <c:ptCount val="1"/>
                <c:pt idx="0">
                  <c:v>Net exports</c:v>
                </c:pt>
              </c:strCache>
            </c:strRef>
          </c:tx>
          <c:spPr>
            <a:solidFill>
              <a:srgbClr val="8096B8"/>
            </a:solidFill>
            <a:ln w="25400">
              <a:noFill/>
            </a:ln>
          </c:spPr>
          <c:invertIfNegative val="0"/>
          <c:cat>
            <c:strRef>
              <c:f>'3.1.18.'!$B$10:$W$10</c:f>
              <c:strCache>
                <c:ptCount val="22"/>
                <c:pt idx="0">
                  <c:v>1Q10</c:v>
                </c:pt>
                <c:pt idx="1">
                  <c:v>2Q10</c:v>
                </c:pt>
                <c:pt idx="2">
                  <c:v>3Q10</c:v>
                </c:pt>
                <c:pt idx="3">
                  <c:v>4Q10</c:v>
                </c:pt>
                <c:pt idx="4">
                  <c:v>1Q11</c:v>
                </c:pt>
                <c:pt idx="5">
                  <c:v>2Q11</c:v>
                </c:pt>
                <c:pt idx="6">
                  <c:v>3Q11</c:v>
                </c:pt>
                <c:pt idx="7">
                  <c:v>4Q11</c:v>
                </c:pt>
                <c:pt idx="8">
                  <c:v>1Q12</c:v>
                </c:pt>
                <c:pt idx="9">
                  <c:v>2Q12</c:v>
                </c:pt>
                <c:pt idx="10">
                  <c:v>3Q12</c:v>
                </c:pt>
                <c:pt idx="11">
                  <c:v>4Q12</c:v>
                </c:pt>
                <c:pt idx="12">
                  <c:v>1Q13</c:v>
                </c:pt>
                <c:pt idx="13">
                  <c:v>2Q13</c:v>
                </c:pt>
                <c:pt idx="14">
                  <c:v>3Q13</c:v>
                </c:pt>
                <c:pt idx="15">
                  <c:v>4Q13</c:v>
                </c:pt>
                <c:pt idx="16">
                  <c:v>1Q14</c:v>
                </c:pt>
                <c:pt idx="17">
                  <c:v>2Q14</c:v>
                </c:pt>
                <c:pt idx="18">
                  <c:v>3Q14</c:v>
                </c:pt>
                <c:pt idx="19">
                  <c:v>4Q14</c:v>
                </c:pt>
                <c:pt idx="20">
                  <c:v>1Q15</c:v>
                </c:pt>
                <c:pt idx="21">
                  <c:v>2Q15</c:v>
                </c:pt>
              </c:strCache>
            </c:strRef>
          </c:cat>
          <c:val>
            <c:numRef>
              <c:f>'3.1.18.'!$B$8:$W$8</c:f>
              <c:numCache>
                <c:formatCode>0.0</c:formatCode>
                <c:ptCount val="22"/>
                <c:pt idx="0">
                  <c:v>1.8</c:v>
                </c:pt>
                <c:pt idx="1">
                  <c:v>1.1000000000000001</c:v>
                </c:pt>
                <c:pt idx="2">
                  <c:v>0.4</c:v>
                </c:pt>
                <c:pt idx="3">
                  <c:v>2</c:v>
                </c:pt>
                <c:pt idx="4">
                  <c:v>1.5</c:v>
                </c:pt>
                <c:pt idx="5">
                  <c:v>1</c:v>
                </c:pt>
                <c:pt idx="6">
                  <c:v>2.8</c:v>
                </c:pt>
                <c:pt idx="7">
                  <c:v>2.5</c:v>
                </c:pt>
                <c:pt idx="8">
                  <c:v>1.4</c:v>
                </c:pt>
                <c:pt idx="9">
                  <c:v>2.7</c:v>
                </c:pt>
                <c:pt idx="10">
                  <c:v>2.1</c:v>
                </c:pt>
                <c:pt idx="11">
                  <c:v>-0.7</c:v>
                </c:pt>
                <c:pt idx="12">
                  <c:v>1</c:v>
                </c:pt>
                <c:pt idx="13">
                  <c:v>-1.8</c:v>
                </c:pt>
                <c:pt idx="14">
                  <c:v>1.4</c:v>
                </c:pt>
                <c:pt idx="15">
                  <c:v>1</c:v>
                </c:pt>
                <c:pt idx="16">
                  <c:v>0</c:v>
                </c:pt>
                <c:pt idx="17">
                  <c:v>-0.4</c:v>
                </c:pt>
                <c:pt idx="18">
                  <c:v>-1.7</c:v>
                </c:pt>
                <c:pt idx="19">
                  <c:v>0.6</c:v>
                </c:pt>
                <c:pt idx="20" formatCode="#,##0.0">
                  <c:v>3.1</c:v>
                </c:pt>
                <c:pt idx="2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4775680"/>
        <c:axId val="174785664"/>
      </c:barChart>
      <c:lineChart>
        <c:grouping val="standard"/>
        <c:varyColors val="0"/>
        <c:ser>
          <c:idx val="4"/>
          <c:order val="4"/>
          <c:tx>
            <c:strRef>
              <c:f>'3.1.18.'!$A$9</c:f>
              <c:strCache>
                <c:ptCount val="1"/>
                <c:pt idx="0">
                  <c:v>GDP growth</c:v>
                </c:pt>
              </c:strCache>
            </c:strRef>
          </c:tx>
          <c:spPr>
            <a:ln w="44450">
              <a:solidFill>
                <a:schemeClr val="tx1"/>
              </a:solidFill>
            </a:ln>
            <a:effectLst/>
          </c:spPr>
          <c:marker>
            <c:symbol val="none"/>
          </c:marker>
          <c:val>
            <c:numRef>
              <c:f>'3.1.18.'!$B$9:$W$9</c:f>
              <c:numCache>
                <c:formatCode>0.0</c:formatCode>
                <c:ptCount val="22"/>
                <c:pt idx="0">
                  <c:v>-0.3</c:v>
                </c:pt>
                <c:pt idx="1">
                  <c:v>0.6</c:v>
                </c:pt>
                <c:pt idx="2">
                  <c:v>1.3</c:v>
                </c:pt>
                <c:pt idx="3">
                  <c:v>1.4</c:v>
                </c:pt>
                <c:pt idx="4">
                  <c:v>2.8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-0.4</c:v>
                </c:pt>
                <c:pt idx="9">
                  <c:v>-1.4</c:v>
                </c:pt>
                <c:pt idx="10">
                  <c:v>-1.5</c:v>
                </c:pt>
                <c:pt idx="11">
                  <c:v>-2.5</c:v>
                </c:pt>
                <c:pt idx="12">
                  <c:v>-0.7</c:v>
                </c:pt>
                <c:pt idx="13">
                  <c:v>1.2</c:v>
                </c:pt>
                <c:pt idx="14">
                  <c:v>2.2000000000000002</c:v>
                </c:pt>
                <c:pt idx="15" formatCode="General">
                  <c:v>3.2</c:v>
                </c:pt>
                <c:pt idx="16" formatCode="#,##0.0">
                  <c:v>3.7</c:v>
                </c:pt>
                <c:pt idx="17" formatCode="#,##0.0">
                  <c:v>4.0999999999999996</c:v>
                </c:pt>
                <c:pt idx="18" formatCode="#,##0.0">
                  <c:v>3.3</c:v>
                </c:pt>
                <c:pt idx="19" formatCode="#,##0.0">
                  <c:v>3.3</c:v>
                </c:pt>
                <c:pt idx="20">
                  <c:v>3.5</c:v>
                </c:pt>
                <c:pt idx="21">
                  <c:v>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775680"/>
        <c:axId val="174785664"/>
      </c:lineChart>
      <c:catAx>
        <c:axId val="17477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74785664"/>
        <c:crosses val="autoZero"/>
        <c:auto val="1"/>
        <c:lblAlgn val="ctr"/>
        <c:lblOffset val="100"/>
        <c:noMultiLvlLbl val="0"/>
      </c:catAx>
      <c:valAx>
        <c:axId val="174785664"/>
        <c:scaling>
          <c:orientation val="minMax"/>
          <c:max val="5"/>
          <c:min val="-5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747756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4.9110952040085892E-2"/>
          <c:y val="0.7917987469308273"/>
          <c:w val="0.90177809591982816"/>
          <c:h val="0.1759431885530438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>
          <a:solidFill>
            <a:srgbClr val="000000"/>
          </a:solidFill>
          <a:latin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0.63502</cdr:x>
      <cdr:y>0.16854</cdr:y>
    </cdr:from>
    <cdr:to>
      <cdr:x>0.83989</cdr:x>
      <cdr:y>0.22431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31542" y="870857"/>
          <a:ext cx="1816770" cy="2881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hu-HU" sz="1400" dirty="0" smtClean="0"/>
            <a:t>Procyclical </a:t>
          </a:r>
          <a:r>
            <a:rPr lang="hu-HU" sz="1400" dirty="0" err="1" smtClean="0"/>
            <a:t>dollar</a:t>
          </a:r>
          <a:r>
            <a:rPr lang="hu-HU" sz="1400" dirty="0" smtClean="0"/>
            <a:t> rally</a:t>
          </a:r>
          <a:endParaRPr lang="en-GB" sz="14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0.63658</cdr:x>
      <cdr:y>0.05748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0"/>
          <a:ext cx="5756211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GB" sz="1200" b="0" i="0" u="none" strike="noStrike" baseline="0" dirty="0">
              <a:solidFill>
                <a:srgbClr val="000000"/>
              </a:solidFill>
              <a:latin typeface="Arial"/>
            </a:rPr>
            <a:t>ING FX Macro Vulnerability Scorecard (relative z-scores)</a:t>
          </a:r>
        </a:p>
      </cdr:txBody>
    </cdr:sp>
  </cdr:relSizeAnchor>
  <cdr:relSizeAnchor xmlns:cdr="http://schemas.openxmlformats.org/drawingml/2006/chartDrawing">
    <cdr:from>
      <cdr:x>0.3195</cdr:x>
      <cdr:y>0.0863</cdr:y>
    </cdr:from>
    <cdr:to>
      <cdr:x>0.3195</cdr:x>
      <cdr:y>0.22346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1450598" y="20385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ysClr val="windowText" lastClr="00000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0.31916</cdr:x>
      <cdr:y>0.06932</cdr:y>
    </cdr:from>
    <cdr:to>
      <cdr:x>0.69624</cdr:x>
      <cdr:y>0.20345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85972" y="334035"/>
          <a:ext cx="3409709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GB" sz="1200" b="0" i="0" u="none" strike="noStrike" baseline="0" dirty="0">
              <a:solidFill>
                <a:srgbClr val="000000"/>
              </a:solidFill>
              <a:latin typeface="Arial"/>
            </a:rPr>
            <a:t>Higher value indicates greater relative sensitivity to short-term macro risks (</a:t>
          </a:r>
          <a:r>
            <a:rPr lang="en-GB" sz="1200" b="0" i="0" u="none" strike="noStrike" baseline="0" dirty="0" err="1">
              <a:solidFill>
                <a:srgbClr val="000000"/>
              </a:solidFill>
              <a:latin typeface="Arial"/>
            </a:rPr>
            <a:t>ie</a:t>
          </a:r>
          <a:r>
            <a:rPr lang="en-GB" sz="1200" b="0" i="0" u="none" strike="noStrike" baseline="0" dirty="0">
              <a:solidFill>
                <a:srgbClr val="000000"/>
              </a:solidFill>
              <a:latin typeface="Arial"/>
            </a:rPr>
            <a:t>, CNY </a:t>
          </a:r>
          <a:r>
            <a:rPr lang="en-GB" sz="1200" b="0" i="0" u="none" strike="noStrike" baseline="0" dirty="0" err="1">
              <a:solidFill>
                <a:srgbClr val="000000"/>
              </a:solidFill>
              <a:latin typeface="Arial"/>
            </a:rPr>
            <a:t>deval</a:t>
          </a:r>
          <a:r>
            <a:rPr lang="en-GB" sz="1200" b="0" i="0" u="none" strike="noStrike" baseline="0" dirty="0">
              <a:solidFill>
                <a:srgbClr val="000000"/>
              </a:solidFill>
              <a:latin typeface="Arial"/>
            </a:rPr>
            <a:t> and/or Fed rate hike)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0.66132</cdr:x>
      <cdr:y>0.18321</cdr:y>
    </cdr:from>
    <cdr:to>
      <cdr:x>0.72335</cdr:x>
      <cdr:y>0.24039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5713806" y="923398"/>
          <a:ext cx="535971" cy="2881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36000" rIns="36000" bIns="3600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 smtClean="0"/>
            <a:t>Actual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0.24187</cdr:x>
      <cdr:y>0.06421</cdr:y>
    </cdr:from>
    <cdr:to>
      <cdr:x>0.84017</cdr:x>
      <cdr:y>0.12115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4530" y="324923"/>
          <a:ext cx="4834890" cy="2881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 smtClean="0"/>
            <a:t>Lack of labour constraints production more then usual</a:t>
          </a:r>
        </a:p>
      </cdr:txBody>
    </cdr:sp>
  </cdr:relSizeAnchor>
  <cdr:relSizeAnchor xmlns:cdr="http://schemas.openxmlformats.org/drawingml/2006/chartDrawing">
    <cdr:from>
      <cdr:x>0.25318</cdr:x>
      <cdr:y>0.79444</cdr:y>
    </cdr:from>
    <cdr:to>
      <cdr:x>0.80481</cdr:x>
      <cdr:y>0.85138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45970" y="4020278"/>
          <a:ext cx="4457700" cy="2881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 smtClean="0"/>
            <a:t>Lack of labour constraints production less than usual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0.88455</cdr:x>
      <cdr:y>0.12583</cdr:y>
    </cdr:from>
    <cdr:to>
      <cdr:x>0.95879</cdr:x>
      <cdr:y>0.7922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7217727" y="619442"/>
          <a:ext cx="605790" cy="328041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44450">
          <a:solidFill>
            <a:srgbClr val="FF62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36000" tIns="36000" rIns="36000" bIns="3600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0.80146</cdr:x>
      <cdr:y>0.21224</cdr:y>
    </cdr:from>
    <cdr:to>
      <cdr:x>0.91118</cdr:x>
      <cdr:y>0.69388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506694" y="594360"/>
          <a:ext cx="480060" cy="13487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34965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36000" tIns="36000" rIns="36000" bIns="3600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0.72832</cdr:x>
      <cdr:y>0.22449</cdr:y>
    </cdr:from>
    <cdr:to>
      <cdr:x>0.80146</cdr:x>
      <cdr:y>0.28571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3186654" y="628650"/>
          <a:ext cx="320040" cy="17145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0.5141</cdr:x>
      <cdr:y>0.03673</cdr:y>
    </cdr:from>
    <cdr:to>
      <cdr:x>0.78318</cdr:x>
      <cdr:y>0.24404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49394" y="102870"/>
          <a:ext cx="1177290" cy="58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hu-HU" sz="1100" dirty="0" smtClean="0"/>
            <a:t>Output is </a:t>
          </a:r>
          <a:r>
            <a:rPr lang="hu-HU" sz="1100" dirty="0" err="1" smtClean="0"/>
            <a:t>expected</a:t>
          </a:r>
          <a:r>
            <a:rPr lang="hu-HU" sz="1100" dirty="0" smtClean="0"/>
            <a:t> </a:t>
          </a:r>
          <a:r>
            <a:rPr lang="hu-HU" sz="1100" dirty="0" err="1" smtClean="0"/>
            <a:t>to</a:t>
          </a:r>
          <a:r>
            <a:rPr lang="hu-HU" sz="1100" dirty="0" smtClean="0"/>
            <a:t> </a:t>
          </a:r>
          <a:r>
            <a:rPr lang="hu-HU" sz="1100" dirty="0" err="1" smtClean="0"/>
            <a:t>decline</a:t>
          </a:r>
          <a:r>
            <a:rPr lang="hu-HU" sz="1100" dirty="0" smtClean="0"/>
            <a:t> </a:t>
          </a:r>
          <a:r>
            <a:rPr lang="hu-HU" sz="1100" dirty="0" err="1" smtClean="0"/>
            <a:t>further</a:t>
          </a:r>
          <a:endParaRPr lang="hu-HU" sz="1100" dirty="0" smtClean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0.39006</cdr:x>
      <cdr:y>0.23946</cdr:y>
    </cdr:from>
    <cdr:to>
      <cdr:x>0.42058</cdr:x>
      <cdr:y>0.54563</cdr:y>
    </cdr:to>
    <cdr:cxnSp macro="">
      <cdr:nvCxnSpPr>
        <cdr:cNvPr id="3" name="Straight Arrow Connector 2"/>
        <cdr:cNvCxnSpPr>
          <a:stCxn xmlns:a="http://schemas.openxmlformats.org/drawingml/2006/main" id="5" idx="2"/>
        </cdr:cNvCxnSpPr>
      </cdr:nvCxnSpPr>
      <cdr:spPr>
        <a:xfrm xmlns:a="http://schemas.openxmlformats.org/drawingml/2006/main">
          <a:off x="1669143" y="1210248"/>
          <a:ext cx="130629" cy="154746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0.22386</cdr:x>
      <cdr:y>0.05456</cdr:y>
    </cdr:from>
    <cdr:to>
      <cdr:x>0.55626</cdr:x>
      <cdr:y>0.23946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57943" y="275770"/>
          <a:ext cx="1422400" cy="9344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hu-HU" sz="1400" dirty="0" smtClean="0"/>
            <a:t>MPC </a:t>
          </a:r>
          <a:r>
            <a:rPr lang="hu-HU" sz="1400" dirty="0" err="1" smtClean="0"/>
            <a:t>stopped</a:t>
          </a:r>
          <a:r>
            <a:rPr lang="hu-HU" sz="1400" dirty="0" smtClean="0"/>
            <a:t> </a:t>
          </a:r>
          <a:r>
            <a:rPr lang="hu-HU" sz="1400" dirty="0" err="1" smtClean="0"/>
            <a:t>easing</a:t>
          </a:r>
          <a:r>
            <a:rPr lang="hu-HU" sz="1400" dirty="0" smtClean="0"/>
            <a:t> </a:t>
          </a:r>
          <a:r>
            <a:rPr lang="hu-HU" sz="1400" dirty="0" err="1" smtClean="0"/>
            <a:t>with</a:t>
          </a:r>
          <a:r>
            <a:rPr lang="hu-HU" sz="1400" dirty="0" smtClean="0"/>
            <a:t> </a:t>
          </a:r>
          <a:r>
            <a:rPr lang="hu-HU" sz="1400" dirty="0" err="1" smtClean="0"/>
            <a:t>this</a:t>
          </a:r>
          <a:r>
            <a:rPr lang="hu-HU" sz="1400" dirty="0" smtClean="0"/>
            <a:t> CPI </a:t>
          </a:r>
          <a:r>
            <a:rPr lang="hu-HU" sz="1400" dirty="0" err="1" smtClean="0"/>
            <a:t>forecast</a:t>
          </a:r>
          <a:r>
            <a:rPr lang="hu-HU" sz="1400" dirty="0" smtClean="0"/>
            <a:t> </a:t>
          </a:r>
          <a:r>
            <a:rPr lang="hu-HU" sz="1400" dirty="0" err="1" smtClean="0"/>
            <a:t>in</a:t>
          </a:r>
          <a:r>
            <a:rPr lang="hu-HU" sz="1400" dirty="0" smtClean="0"/>
            <a:t> Jul-14</a:t>
          </a:r>
        </a:p>
      </cdr:txBody>
    </cdr:sp>
  </cdr:relSizeAnchor>
  <cdr:relSizeAnchor xmlns:cdr="http://schemas.openxmlformats.org/drawingml/2006/chartDrawing">
    <cdr:from>
      <cdr:x>0.75807</cdr:x>
      <cdr:y>0.25702</cdr:y>
    </cdr:from>
    <cdr:to>
      <cdr:x>0.80047</cdr:x>
      <cdr:y>0.47958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H="1" flipV="1">
          <a:off x="3243942" y="1299028"/>
          <a:ext cx="181429" cy="1124857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0.65801</cdr:x>
      <cdr:y>0.48246</cdr:y>
    </cdr:from>
    <cdr:to>
      <cdr:x>0.97345</cdr:x>
      <cdr:y>0.70998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815773" y="2438399"/>
          <a:ext cx="1349828" cy="11499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hu-HU" sz="1400" dirty="0" smtClean="0"/>
            <a:t>MPC </a:t>
          </a:r>
          <a:r>
            <a:rPr lang="hu-HU" sz="1400" dirty="0" err="1" smtClean="0"/>
            <a:t>starts</a:t>
          </a:r>
          <a:r>
            <a:rPr lang="hu-HU" sz="1400" dirty="0" smtClean="0"/>
            <a:t> </a:t>
          </a:r>
          <a:r>
            <a:rPr lang="hu-HU" sz="1400" dirty="0" err="1" smtClean="0"/>
            <a:t>easing</a:t>
          </a:r>
          <a:r>
            <a:rPr lang="hu-HU" sz="1400" dirty="0" smtClean="0"/>
            <a:t> again </a:t>
          </a:r>
          <a:r>
            <a:rPr lang="hu-HU" sz="1400" dirty="0" err="1" smtClean="0"/>
            <a:t>after</a:t>
          </a:r>
          <a:r>
            <a:rPr lang="hu-HU" sz="1400" dirty="0" smtClean="0"/>
            <a:t> </a:t>
          </a:r>
          <a:r>
            <a:rPr lang="hu-HU" sz="1400" dirty="0" err="1" smtClean="0"/>
            <a:t>the</a:t>
          </a:r>
          <a:r>
            <a:rPr lang="hu-HU" sz="1400" dirty="0" smtClean="0"/>
            <a:t> 3rd </a:t>
          </a:r>
          <a:r>
            <a:rPr lang="hu-HU" sz="1400" dirty="0" err="1" smtClean="0"/>
            <a:t>revision</a:t>
          </a:r>
          <a:r>
            <a:rPr lang="hu-HU" sz="1400" dirty="0" smtClean="0"/>
            <a:t> </a:t>
          </a:r>
          <a:r>
            <a:rPr lang="hu-HU" sz="1400" dirty="0" err="1" smtClean="0"/>
            <a:t>in</a:t>
          </a:r>
          <a:r>
            <a:rPr lang="hu-HU" sz="1400" dirty="0" smtClean="0"/>
            <a:t> Mar-15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DD6AA-DA07-4B49-84C4-DD15DC5E0A8E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5651999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78000" y="0"/>
            <a:ext cx="1080000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B6962210-35F6-42EB-A3B8-FCE6E13B30BA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43349"/>
            <a:ext cx="5486400" cy="474186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856661"/>
            <a:ext cx="5652000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/>
            </a:lvl1pPr>
          </a:lstStyle>
          <a:p>
            <a:fld id="{E762DFE1-544E-4AD0-8AE2-9ADF9877B1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33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lnSpc>
        <a:spcPct val="110000"/>
      </a:lnSpc>
      <a:buFont typeface="ING Me" pitchFamily="2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60363" indent="-174625" algn="l" defTabSz="914400" rtl="0" eaLnBrk="1" latinLnBrk="0" hangingPunct="1">
      <a:lnSpc>
        <a:spcPct val="110000"/>
      </a:lnSpc>
      <a:buFont typeface="ING Me" pitchFamily="2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71913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1643199"/>
            <a:ext cx="8334375" cy="3055937"/>
            <a:chOff x="0" y="1643199"/>
            <a:chExt cx="8334375" cy="3055937"/>
          </a:xfrm>
        </p:grpSpPr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0" y="4019686"/>
              <a:ext cx="8334375" cy="679450"/>
            </a:xfrm>
            <a:custGeom>
              <a:avLst/>
              <a:gdLst>
                <a:gd name="connsiteX0" fmla="*/ 0 w 8334375"/>
                <a:gd name="connsiteY0" fmla="*/ 0 h 679450"/>
                <a:gd name="connsiteX1" fmla="*/ 8334375 w 8334375"/>
                <a:gd name="connsiteY1" fmla="*/ 0 h 679450"/>
                <a:gd name="connsiteX2" fmla="*/ 8334375 w 8334375"/>
                <a:gd name="connsiteY2" fmla="*/ 577533 h 679450"/>
                <a:gd name="connsiteX3" fmla="*/ 8232827 w 8334375"/>
                <a:gd name="connsiteY3" fmla="*/ 679450 h 679450"/>
                <a:gd name="connsiteX4" fmla="*/ 704269 w 8334375"/>
                <a:gd name="connsiteY4" fmla="*/ 679450 h 679450"/>
                <a:gd name="connsiteX5" fmla="*/ 0 w 8334375"/>
                <a:gd name="connsiteY5" fmla="*/ 67945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75" h="679450">
                  <a:moveTo>
                    <a:pt x="0" y="0"/>
                  </a:moveTo>
                  <a:lnTo>
                    <a:pt x="8334375" y="0"/>
                  </a:lnTo>
                  <a:cubicBezTo>
                    <a:pt x="8334375" y="0"/>
                    <a:pt x="8334375" y="0"/>
                    <a:pt x="8334375" y="577533"/>
                  </a:cubicBezTo>
                  <a:cubicBezTo>
                    <a:pt x="8334375" y="679450"/>
                    <a:pt x="8232827" y="679450"/>
                    <a:pt x="8232827" y="679450"/>
                  </a:cubicBezTo>
                  <a:cubicBezTo>
                    <a:pt x="8232827" y="679450"/>
                    <a:pt x="8232827" y="679450"/>
                    <a:pt x="704269" y="679450"/>
                  </a:cubicBezTo>
                  <a:lnTo>
                    <a:pt x="0" y="67945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0" y="1643199"/>
              <a:ext cx="8334375" cy="2376487"/>
            </a:xfrm>
            <a:custGeom>
              <a:avLst/>
              <a:gdLst>
                <a:gd name="connsiteX0" fmla="*/ 0 w 8334375"/>
                <a:gd name="connsiteY0" fmla="*/ 0 h 2376487"/>
                <a:gd name="connsiteX1" fmla="*/ 8232827 w 8334375"/>
                <a:gd name="connsiteY1" fmla="*/ 0 h 2376487"/>
                <a:gd name="connsiteX2" fmla="*/ 8334375 w 8334375"/>
                <a:gd name="connsiteY2" fmla="*/ 101850 h 2376487"/>
                <a:gd name="connsiteX3" fmla="*/ 8334375 w 8334375"/>
                <a:gd name="connsiteY3" fmla="*/ 2376487 h 2376487"/>
                <a:gd name="connsiteX4" fmla="*/ 737787 w 8334375"/>
                <a:gd name="connsiteY4" fmla="*/ 2376487 h 2376487"/>
                <a:gd name="connsiteX5" fmla="*/ 0 w 8334375"/>
                <a:gd name="connsiteY5" fmla="*/ 2376487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75" h="2376487">
                  <a:moveTo>
                    <a:pt x="0" y="0"/>
                  </a:moveTo>
                  <a:lnTo>
                    <a:pt x="8232827" y="0"/>
                  </a:lnTo>
                  <a:cubicBezTo>
                    <a:pt x="8334375" y="0"/>
                    <a:pt x="8334375" y="101850"/>
                    <a:pt x="8334375" y="101850"/>
                  </a:cubicBezTo>
                  <a:cubicBezTo>
                    <a:pt x="8334375" y="101850"/>
                    <a:pt x="8334375" y="101850"/>
                    <a:pt x="8334375" y="2376487"/>
                  </a:cubicBezTo>
                  <a:cubicBezTo>
                    <a:pt x="8334375" y="2376487"/>
                    <a:pt x="8334375" y="2376487"/>
                    <a:pt x="737787" y="2376487"/>
                  </a:cubicBezTo>
                  <a:lnTo>
                    <a:pt x="0" y="2376487"/>
                  </a:lnTo>
                  <a:close/>
                </a:path>
              </a:pathLst>
            </a:custGeom>
            <a:solidFill>
              <a:srgbClr val="FF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8" name="Rectangle 7"/>
          <p:cNvSpPr/>
          <p:nvPr userDrawn="1"/>
        </p:nvSpPr>
        <p:spPr bwMode="gray">
          <a:xfrm>
            <a:off x="1" y="6024880"/>
            <a:ext cx="9142645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0699" y="5251587"/>
            <a:ext cx="2317501" cy="1318571"/>
          </a:xfrm>
        </p:spPr>
        <p:txBody>
          <a:bodyPr lIns="0" anchor="ctr" anchorCtr="0"/>
          <a:lstStyle>
            <a:lvl1pPr algn="l">
              <a:lnSpc>
                <a:spcPct val="100000"/>
              </a:lnSpc>
              <a:defRPr sz="900" b="0"/>
            </a:lvl1pPr>
          </a:lstStyle>
          <a:p>
            <a:r>
              <a:rPr lang="en-GB" dirty="0" smtClean="0"/>
              <a:t>Click to insert project logo</a:t>
            </a:r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3813" y="6203775"/>
            <a:ext cx="1518197" cy="378000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20700" y="2116800"/>
            <a:ext cx="7586941" cy="1263600"/>
          </a:xfrm>
        </p:spPr>
        <p:txBody>
          <a:bodyPr anchor="ctr" anchorCtr="0">
            <a:noAutofit/>
          </a:bodyPr>
          <a:lstStyle>
            <a:lvl1pPr algn="l">
              <a:lnSpc>
                <a:spcPts val="46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2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520700" y="4240800"/>
            <a:ext cx="4971123" cy="314551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800"/>
              </a:lnSpc>
              <a:buNone/>
              <a:defRPr sz="1600" b="0" i="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3" name="Text Placeholder 6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520697" y="3564000"/>
            <a:ext cx="7586941" cy="385233"/>
          </a:xfrm>
        </p:spPr>
        <p:txBody>
          <a:bodyPr anchor="ctr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520700" y="6953250"/>
            <a:ext cx="0" cy="3600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>
            <a:off x="2838200" y="6953250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-426676" y="6560633"/>
            <a:ext cx="3600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>
            <a:off x="-426676" y="6200775"/>
            <a:ext cx="36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889175" y="7019955"/>
            <a:ext cx="1440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000" smtClean="0"/>
              <a:t>Max.</a:t>
            </a:r>
            <a:r>
              <a:rPr lang="en-GB" sz="1000" baseline="0" smtClean="0"/>
              <a:t> width</a:t>
            </a:r>
            <a:endParaRPr lang="en-GB" sz="1000" smtClean="0"/>
          </a:p>
        </p:txBody>
      </p:sp>
      <p:sp>
        <p:nvSpPr>
          <p:cNvPr id="50" name="TextBox 49"/>
          <p:cNvSpPr txBox="1"/>
          <p:nvPr userDrawn="1"/>
        </p:nvSpPr>
        <p:spPr>
          <a:xfrm>
            <a:off x="-1506676" y="6266692"/>
            <a:ext cx="1440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n-GB" sz="1000" smtClean="0"/>
              <a:t>Min.</a:t>
            </a:r>
            <a:r>
              <a:rPr lang="en-GB" sz="1000" baseline="0" smtClean="0"/>
              <a:t> height</a:t>
            </a:r>
            <a:endParaRPr lang="en-GB" sz="1000" smtClean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-426676" y="5242062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 userDrawn="1"/>
        </p:nvSpPr>
        <p:spPr>
          <a:xfrm>
            <a:off x="-1506676" y="5297118"/>
            <a:ext cx="1440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n-GB" sz="1000" smtClean="0"/>
              <a:t>Max.</a:t>
            </a:r>
            <a:r>
              <a:rPr lang="en-GB" sz="1000" baseline="0" smtClean="0"/>
              <a:t> height</a:t>
            </a:r>
            <a:endParaRPr lang="en-GB" sz="1000" smtClean="0"/>
          </a:p>
        </p:txBody>
      </p:sp>
      <p:grpSp>
        <p:nvGrpSpPr>
          <p:cNvPr id="53" name="Group 52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54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5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6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7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8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9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0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1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2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3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65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88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9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90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91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92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93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94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95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96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sp>
        <p:nvSpPr>
          <p:cNvPr id="98" name="Text Placeholder 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51638" y="4310554"/>
            <a:ext cx="2556000" cy="270028"/>
          </a:xfrm>
        </p:spPr>
        <p:txBody>
          <a:bodyPr tIns="0" bIns="0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location and date</a:t>
            </a:r>
          </a:p>
        </p:txBody>
      </p:sp>
    </p:spTree>
    <p:extLst>
      <p:ext uri="{BB962C8B-B14F-4D97-AF65-F5344CB8AC3E}">
        <p14:creationId xmlns:p14="http://schemas.microsoft.com/office/powerpoint/2010/main" val="2686825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35" userDrawn="1">
          <p15:clr>
            <a:srgbClr val="FBAE40"/>
          </p15:clr>
        </p15:guide>
        <p15:guide id="2" orient="horz" pos="33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F Title Slide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 bwMode="gray">
          <a:xfrm>
            <a:off x="0" y="1643199"/>
            <a:ext cx="5742780" cy="3045600"/>
            <a:chOff x="0" y="1643199"/>
            <a:chExt cx="5742780" cy="3045600"/>
          </a:xfrm>
        </p:grpSpPr>
        <p:sp>
          <p:nvSpPr>
            <p:cNvPr id="42" name="Freeform 41"/>
            <p:cNvSpPr>
              <a:spLocks/>
            </p:cNvSpPr>
            <p:nvPr userDrawn="1"/>
          </p:nvSpPr>
          <p:spPr bwMode="gray">
            <a:xfrm>
              <a:off x="0" y="3918483"/>
              <a:ext cx="5742780" cy="770316"/>
            </a:xfrm>
            <a:custGeom>
              <a:avLst/>
              <a:gdLst>
                <a:gd name="connsiteX0" fmla="*/ 0 w 5742780"/>
                <a:gd name="connsiteY0" fmla="*/ 0 h 770316"/>
                <a:gd name="connsiteX1" fmla="*/ 5742780 w 5742780"/>
                <a:gd name="connsiteY1" fmla="*/ 0 h 770316"/>
                <a:gd name="connsiteX2" fmla="*/ 5742780 w 5742780"/>
                <a:gd name="connsiteY2" fmla="*/ 668736 h 770316"/>
                <a:gd name="connsiteX3" fmla="*/ 5641478 w 5742780"/>
                <a:gd name="connsiteY3" fmla="*/ 770316 h 770316"/>
                <a:gd name="connsiteX4" fmla="*/ 361123 w 5742780"/>
                <a:gd name="connsiteY4" fmla="*/ 770316 h 770316"/>
                <a:gd name="connsiteX5" fmla="*/ 0 w 5742780"/>
                <a:gd name="connsiteY5" fmla="*/ 770316 h 77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2780" h="770316">
                  <a:moveTo>
                    <a:pt x="0" y="0"/>
                  </a:moveTo>
                  <a:lnTo>
                    <a:pt x="5742780" y="0"/>
                  </a:lnTo>
                  <a:cubicBezTo>
                    <a:pt x="5742780" y="0"/>
                    <a:pt x="5742780" y="0"/>
                    <a:pt x="5742780" y="668736"/>
                  </a:cubicBezTo>
                  <a:cubicBezTo>
                    <a:pt x="5742780" y="770316"/>
                    <a:pt x="5641478" y="770316"/>
                    <a:pt x="5641478" y="770316"/>
                  </a:cubicBezTo>
                  <a:cubicBezTo>
                    <a:pt x="5641478" y="770316"/>
                    <a:pt x="5641478" y="770316"/>
                    <a:pt x="361123" y="770316"/>
                  </a:cubicBezTo>
                  <a:lnTo>
                    <a:pt x="0" y="770316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gray">
            <a:xfrm>
              <a:off x="0" y="1643199"/>
              <a:ext cx="5742780" cy="2275284"/>
            </a:xfrm>
            <a:custGeom>
              <a:avLst/>
              <a:gdLst>
                <a:gd name="connsiteX0" fmla="*/ 0 w 5742780"/>
                <a:gd name="connsiteY0" fmla="*/ 0 h 2275284"/>
                <a:gd name="connsiteX1" fmla="*/ 5641478 w 5742780"/>
                <a:gd name="connsiteY1" fmla="*/ 0 h 2275284"/>
                <a:gd name="connsiteX2" fmla="*/ 5742780 w 5742780"/>
                <a:gd name="connsiteY2" fmla="*/ 101500 h 2275284"/>
                <a:gd name="connsiteX3" fmla="*/ 5742780 w 5742780"/>
                <a:gd name="connsiteY3" fmla="*/ 2275284 h 2275284"/>
                <a:gd name="connsiteX4" fmla="*/ 370327 w 5742780"/>
                <a:gd name="connsiteY4" fmla="*/ 2275284 h 2275284"/>
                <a:gd name="connsiteX5" fmla="*/ 0 w 5742780"/>
                <a:gd name="connsiteY5" fmla="*/ 2275284 h 22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2780" h="2275284">
                  <a:moveTo>
                    <a:pt x="0" y="0"/>
                  </a:moveTo>
                  <a:lnTo>
                    <a:pt x="5641478" y="0"/>
                  </a:lnTo>
                  <a:cubicBezTo>
                    <a:pt x="5742780" y="0"/>
                    <a:pt x="5742780" y="101500"/>
                    <a:pt x="5742780" y="101500"/>
                  </a:cubicBezTo>
                  <a:cubicBezTo>
                    <a:pt x="5742780" y="101500"/>
                    <a:pt x="5742780" y="101500"/>
                    <a:pt x="5742780" y="2275284"/>
                  </a:cubicBezTo>
                  <a:cubicBezTo>
                    <a:pt x="5742780" y="2275284"/>
                    <a:pt x="5742780" y="2275284"/>
                    <a:pt x="370327" y="2275284"/>
                  </a:cubicBezTo>
                  <a:lnTo>
                    <a:pt x="0" y="2275284"/>
                  </a:lnTo>
                  <a:close/>
                </a:path>
              </a:pathLst>
            </a:custGeom>
            <a:solidFill>
              <a:srgbClr val="FF6200"/>
            </a:solidFill>
            <a:ln w="9525">
              <a:solidFill>
                <a:srgbClr val="FF6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 userDrawn="1"/>
        </p:nvSpPr>
        <p:spPr bwMode="gray">
          <a:xfrm>
            <a:off x="1" y="6024880"/>
            <a:ext cx="9142645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3813" y="6203775"/>
            <a:ext cx="1518197" cy="378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 bwMode="gray">
          <a:xfrm>
            <a:off x="520700" y="2026800"/>
            <a:ext cx="4985916" cy="146160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gray">
          <a:xfrm>
            <a:off x="520700" y="4075020"/>
            <a:ext cx="4985916" cy="306798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200"/>
              </a:lnSpc>
              <a:buNone/>
              <a:defRPr sz="1700" b="0" i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20700" y="3618000"/>
            <a:ext cx="4985916" cy="290712"/>
          </a:xfrm>
        </p:spPr>
        <p:txBody>
          <a:bodyPr bIns="0">
            <a:noAutofit/>
          </a:bodyPr>
          <a:lstStyle>
            <a:lvl1pPr algn="l">
              <a:lnSpc>
                <a:spcPts val="1700"/>
              </a:lnSpc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24" name="Picture Placeholder 36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gray">
          <a:xfrm>
            <a:off x="533400" y="6291858"/>
            <a:ext cx="2317500" cy="303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roup 44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46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7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8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9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0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1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2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3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4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5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57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8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9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0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1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2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3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4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5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6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sp>
        <p:nvSpPr>
          <p:cNvPr id="6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20700" y="4425440"/>
            <a:ext cx="4986000" cy="216000"/>
          </a:xfrm>
        </p:spPr>
        <p:txBody>
          <a:bodyPr tIns="0" bIns="0"/>
          <a:lstStyle>
            <a:lvl1pPr marL="0" indent="0" algn="l">
              <a:lnSpc>
                <a:spcPts val="1350"/>
              </a:lnSpc>
              <a:buNone/>
              <a:defRPr sz="1350">
                <a:solidFill>
                  <a:srgbClr val="000000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location and date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 bwMode="gray">
          <a:xfrm>
            <a:off x="-2382" y="2"/>
            <a:ext cx="9146381" cy="6024879"/>
          </a:xfrm>
          <a:custGeom>
            <a:avLst/>
            <a:gdLst>
              <a:gd name="connsiteX0" fmla="*/ 0 w 9146381"/>
              <a:gd name="connsiteY0" fmla="*/ 0 h 6024879"/>
              <a:gd name="connsiteX1" fmla="*/ 9146381 w 9146381"/>
              <a:gd name="connsiteY1" fmla="*/ 0 h 6024879"/>
              <a:gd name="connsiteX2" fmla="*/ 9146381 w 9146381"/>
              <a:gd name="connsiteY2" fmla="*/ 6024879 h 6024879"/>
              <a:gd name="connsiteX3" fmla="*/ 0 w 9146381"/>
              <a:gd name="connsiteY3" fmla="*/ 6024879 h 6024879"/>
              <a:gd name="connsiteX4" fmla="*/ 0 w 9146381"/>
              <a:gd name="connsiteY4" fmla="*/ 4688797 h 6024879"/>
              <a:gd name="connsiteX5" fmla="*/ 363506 w 9146381"/>
              <a:gd name="connsiteY5" fmla="*/ 4688797 h 6024879"/>
              <a:gd name="connsiteX6" fmla="*/ 5643860 w 9146381"/>
              <a:gd name="connsiteY6" fmla="*/ 4688797 h 6024879"/>
              <a:gd name="connsiteX7" fmla="*/ 5745162 w 9146381"/>
              <a:gd name="connsiteY7" fmla="*/ 4587217 h 6024879"/>
              <a:gd name="connsiteX8" fmla="*/ 5745162 w 9146381"/>
              <a:gd name="connsiteY8" fmla="*/ 3918481 h 6024879"/>
              <a:gd name="connsiteX9" fmla="*/ 5745162 w 9146381"/>
              <a:gd name="connsiteY9" fmla="*/ 1744696 h 6024879"/>
              <a:gd name="connsiteX10" fmla="*/ 5643860 w 9146381"/>
              <a:gd name="connsiteY10" fmla="*/ 1643197 h 6024879"/>
              <a:gd name="connsiteX11" fmla="*/ 0 w 9146381"/>
              <a:gd name="connsiteY11" fmla="*/ 1643197 h 602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6381" h="6024879">
                <a:moveTo>
                  <a:pt x="0" y="0"/>
                </a:moveTo>
                <a:lnTo>
                  <a:pt x="9146381" y="0"/>
                </a:lnTo>
                <a:lnTo>
                  <a:pt x="9146381" y="6024879"/>
                </a:lnTo>
                <a:lnTo>
                  <a:pt x="0" y="6024879"/>
                </a:lnTo>
                <a:lnTo>
                  <a:pt x="0" y="4688797"/>
                </a:lnTo>
                <a:lnTo>
                  <a:pt x="363506" y="4688797"/>
                </a:lnTo>
                <a:cubicBezTo>
                  <a:pt x="5643860" y="4688797"/>
                  <a:pt x="5643860" y="4688797"/>
                  <a:pt x="5643860" y="4688797"/>
                </a:cubicBezTo>
                <a:cubicBezTo>
                  <a:pt x="5643860" y="4688797"/>
                  <a:pt x="5745162" y="4688797"/>
                  <a:pt x="5745162" y="4587217"/>
                </a:cubicBezTo>
                <a:cubicBezTo>
                  <a:pt x="5745162" y="3918481"/>
                  <a:pt x="5745162" y="3918481"/>
                  <a:pt x="5745162" y="3918481"/>
                </a:cubicBezTo>
                <a:cubicBezTo>
                  <a:pt x="5745162" y="1744696"/>
                  <a:pt x="5745162" y="1744696"/>
                  <a:pt x="5745162" y="1744696"/>
                </a:cubicBezTo>
                <a:cubicBezTo>
                  <a:pt x="5745162" y="1744696"/>
                  <a:pt x="5745162" y="1643197"/>
                  <a:pt x="5643860" y="1643197"/>
                </a:cubicBezTo>
                <a:lnTo>
                  <a:pt x="0" y="1643197"/>
                </a:lnTo>
                <a:close/>
              </a:path>
            </a:pathLst>
          </a:custGeom>
          <a:solidFill>
            <a:srgbClr val="E9E9E9">
              <a:alpha val="10000"/>
            </a:srgbClr>
          </a:solidFill>
        </p:spPr>
        <p:txBody>
          <a:bodyPr wrap="square" lIns="5040000" tIns="0" anchor="ctr" anchorCtr="0">
            <a:noAutofit/>
          </a:bodyPr>
          <a:lstStyle>
            <a:lvl1pPr algn="ctr">
              <a:defRPr sz="1400" b="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906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3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F Title Slide Confidenti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 userDrawn="1"/>
        </p:nvGrpSpPr>
        <p:grpSpPr>
          <a:xfrm>
            <a:off x="0" y="1643199"/>
            <a:ext cx="8334375" cy="3055937"/>
            <a:chOff x="0" y="1643199"/>
            <a:chExt cx="8334375" cy="3055937"/>
          </a:xfrm>
        </p:grpSpPr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0" y="4019686"/>
              <a:ext cx="8334375" cy="679450"/>
            </a:xfrm>
            <a:custGeom>
              <a:avLst/>
              <a:gdLst>
                <a:gd name="connsiteX0" fmla="*/ 0 w 8334375"/>
                <a:gd name="connsiteY0" fmla="*/ 0 h 679450"/>
                <a:gd name="connsiteX1" fmla="*/ 8334375 w 8334375"/>
                <a:gd name="connsiteY1" fmla="*/ 0 h 679450"/>
                <a:gd name="connsiteX2" fmla="*/ 8334375 w 8334375"/>
                <a:gd name="connsiteY2" fmla="*/ 577533 h 679450"/>
                <a:gd name="connsiteX3" fmla="*/ 8232827 w 8334375"/>
                <a:gd name="connsiteY3" fmla="*/ 679450 h 679450"/>
                <a:gd name="connsiteX4" fmla="*/ 704269 w 8334375"/>
                <a:gd name="connsiteY4" fmla="*/ 679450 h 679450"/>
                <a:gd name="connsiteX5" fmla="*/ 0 w 8334375"/>
                <a:gd name="connsiteY5" fmla="*/ 67945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75" h="679450">
                  <a:moveTo>
                    <a:pt x="0" y="0"/>
                  </a:moveTo>
                  <a:lnTo>
                    <a:pt x="8334375" y="0"/>
                  </a:lnTo>
                  <a:cubicBezTo>
                    <a:pt x="8334375" y="0"/>
                    <a:pt x="8334375" y="0"/>
                    <a:pt x="8334375" y="577533"/>
                  </a:cubicBezTo>
                  <a:cubicBezTo>
                    <a:pt x="8334375" y="679450"/>
                    <a:pt x="8232827" y="679450"/>
                    <a:pt x="8232827" y="679450"/>
                  </a:cubicBezTo>
                  <a:cubicBezTo>
                    <a:pt x="8232827" y="679450"/>
                    <a:pt x="8232827" y="679450"/>
                    <a:pt x="704269" y="679450"/>
                  </a:cubicBezTo>
                  <a:lnTo>
                    <a:pt x="0" y="67945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gray">
            <a:xfrm>
              <a:off x="0" y="1643199"/>
              <a:ext cx="8334375" cy="2376487"/>
            </a:xfrm>
            <a:custGeom>
              <a:avLst/>
              <a:gdLst>
                <a:gd name="connsiteX0" fmla="*/ 0 w 8334375"/>
                <a:gd name="connsiteY0" fmla="*/ 0 h 2376487"/>
                <a:gd name="connsiteX1" fmla="*/ 8232827 w 8334375"/>
                <a:gd name="connsiteY1" fmla="*/ 0 h 2376487"/>
                <a:gd name="connsiteX2" fmla="*/ 8334375 w 8334375"/>
                <a:gd name="connsiteY2" fmla="*/ 101850 h 2376487"/>
                <a:gd name="connsiteX3" fmla="*/ 8334375 w 8334375"/>
                <a:gd name="connsiteY3" fmla="*/ 2376487 h 2376487"/>
                <a:gd name="connsiteX4" fmla="*/ 737787 w 8334375"/>
                <a:gd name="connsiteY4" fmla="*/ 2376487 h 2376487"/>
                <a:gd name="connsiteX5" fmla="*/ 0 w 8334375"/>
                <a:gd name="connsiteY5" fmla="*/ 2376487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75" h="2376487">
                  <a:moveTo>
                    <a:pt x="0" y="0"/>
                  </a:moveTo>
                  <a:lnTo>
                    <a:pt x="8232827" y="0"/>
                  </a:lnTo>
                  <a:cubicBezTo>
                    <a:pt x="8334375" y="0"/>
                    <a:pt x="8334375" y="101850"/>
                    <a:pt x="8334375" y="101850"/>
                  </a:cubicBezTo>
                  <a:cubicBezTo>
                    <a:pt x="8334375" y="101850"/>
                    <a:pt x="8334375" y="101850"/>
                    <a:pt x="8334375" y="2376487"/>
                  </a:cubicBezTo>
                  <a:cubicBezTo>
                    <a:pt x="8334375" y="2376487"/>
                    <a:pt x="8334375" y="2376487"/>
                    <a:pt x="737787" y="2376487"/>
                  </a:cubicBezTo>
                  <a:lnTo>
                    <a:pt x="0" y="2376487"/>
                  </a:lnTo>
                  <a:close/>
                </a:path>
              </a:pathLst>
            </a:custGeom>
            <a:solidFill>
              <a:srgbClr val="FF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8" name="Rectangle 7"/>
          <p:cNvSpPr/>
          <p:nvPr userDrawn="1"/>
        </p:nvSpPr>
        <p:spPr bwMode="gray">
          <a:xfrm>
            <a:off x="1" y="6024880"/>
            <a:ext cx="9142645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5" name="Picture Placeholder 3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gray">
          <a:xfrm>
            <a:off x="531813" y="6291858"/>
            <a:ext cx="2317500" cy="3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3813" y="6203775"/>
            <a:ext cx="1518197" cy="3780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/>
          </p:nvPr>
        </p:nvSpPr>
        <p:spPr bwMode="gray">
          <a:xfrm>
            <a:off x="520700" y="2116800"/>
            <a:ext cx="7586941" cy="1263600"/>
          </a:xfrm>
        </p:spPr>
        <p:txBody>
          <a:bodyPr anchor="ctr" anchorCtr="0">
            <a:noAutofit/>
          </a:bodyPr>
          <a:lstStyle>
            <a:lvl1pPr algn="l">
              <a:lnSpc>
                <a:spcPts val="46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0700" y="4240800"/>
            <a:ext cx="4971123" cy="314551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800"/>
              </a:lnSpc>
              <a:buNone/>
              <a:defRPr sz="1600" b="0" i="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20697" y="3564000"/>
            <a:ext cx="7586941" cy="385233"/>
          </a:xfrm>
        </p:spPr>
        <p:txBody>
          <a:bodyPr anchor="ctr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55" name="Group 54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56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7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8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9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0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1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2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3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4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5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67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8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9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0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1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2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3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4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5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6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sp>
        <p:nvSpPr>
          <p:cNvPr id="7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551638" y="4310554"/>
            <a:ext cx="2556000" cy="270028"/>
          </a:xfrm>
        </p:spPr>
        <p:txBody>
          <a:bodyPr tIns="0" bIns="0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location and date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7701619" y="-133099"/>
            <a:ext cx="1441027" cy="1565166"/>
            <a:chOff x="5364088" y="4720073"/>
            <a:chExt cx="1441027" cy="1565166"/>
          </a:xfrm>
        </p:grpSpPr>
        <p:sp>
          <p:nvSpPr>
            <p:cNvPr id="48" name="Freeform 5"/>
            <p:cNvSpPr>
              <a:spLocks/>
            </p:cNvSpPr>
            <p:nvPr/>
          </p:nvSpPr>
          <p:spPr bwMode="gray">
            <a:xfrm>
              <a:off x="5364088" y="4844212"/>
              <a:ext cx="1441027" cy="1441027"/>
            </a:xfrm>
            <a:custGeom>
              <a:avLst/>
              <a:gdLst>
                <a:gd name="T0" fmla="*/ 0 w 810"/>
                <a:gd name="T1" fmla="*/ 0 h 810"/>
                <a:gd name="T2" fmla="*/ 810 w 810"/>
                <a:gd name="T3" fmla="*/ 810 h 810"/>
                <a:gd name="T4" fmla="*/ 810 w 810"/>
                <a:gd name="T5" fmla="*/ 536 h 810"/>
                <a:gd name="T6" fmla="*/ 274 w 810"/>
                <a:gd name="T7" fmla="*/ 0 h 810"/>
                <a:gd name="T8" fmla="*/ 0 w 810"/>
                <a:gd name="T9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810">
                  <a:moveTo>
                    <a:pt x="0" y="0"/>
                  </a:moveTo>
                  <a:lnTo>
                    <a:pt x="810" y="810"/>
                  </a:lnTo>
                  <a:lnTo>
                    <a:pt x="810" y="536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A7DC"/>
            </a:solidFill>
            <a:ln w="3175">
              <a:solidFill>
                <a:srgbClr val="17A7D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9" name="Title 14"/>
            <p:cNvSpPr txBox="1">
              <a:spLocks/>
            </p:cNvSpPr>
            <p:nvPr userDrawn="1"/>
          </p:nvSpPr>
          <p:spPr bwMode="gray">
            <a:xfrm rot="2700000">
              <a:off x="5481455" y="5320862"/>
              <a:ext cx="1447800" cy="24622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ts val="4600"/>
                </a:lnSpc>
                <a:spcBef>
                  <a:spcPct val="0"/>
                </a:spcBef>
                <a:buNone/>
                <a:defRPr sz="4400" b="1" kern="1200" baseline="0">
                  <a:solidFill>
                    <a:schemeClr val="bg1"/>
                  </a:solidFill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600" smtClean="0"/>
                <a:t>Confidential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295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3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F Title Slide Alt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 bwMode="gray">
          <a:xfrm>
            <a:off x="0" y="1643199"/>
            <a:ext cx="5742780" cy="3045600"/>
            <a:chOff x="0" y="1643199"/>
            <a:chExt cx="5742780" cy="3045600"/>
          </a:xfrm>
        </p:grpSpPr>
        <p:sp>
          <p:nvSpPr>
            <p:cNvPr id="42" name="Freeform 41"/>
            <p:cNvSpPr>
              <a:spLocks/>
            </p:cNvSpPr>
            <p:nvPr userDrawn="1"/>
          </p:nvSpPr>
          <p:spPr bwMode="gray">
            <a:xfrm>
              <a:off x="0" y="3918483"/>
              <a:ext cx="5742780" cy="770316"/>
            </a:xfrm>
            <a:custGeom>
              <a:avLst/>
              <a:gdLst>
                <a:gd name="connsiteX0" fmla="*/ 0 w 5742780"/>
                <a:gd name="connsiteY0" fmla="*/ 0 h 770316"/>
                <a:gd name="connsiteX1" fmla="*/ 5742780 w 5742780"/>
                <a:gd name="connsiteY1" fmla="*/ 0 h 770316"/>
                <a:gd name="connsiteX2" fmla="*/ 5742780 w 5742780"/>
                <a:gd name="connsiteY2" fmla="*/ 668736 h 770316"/>
                <a:gd name="connsiteX3" fmla="*/ 5641478 w 5742780"/>
                <a:gd name="connsiteY3" fmla="*/ 770316 h 770316"/>
                <a:gd name="connsiteX4" fmla="*/ 361123 w 5742780"/>
                <a:gd name="connsiteY4" fmla="*/ 770316 h 770316"/>
                <a:gd name="connsiteX5" fmla="*/ 0 w 5742780"/>
                <a:gd name="connsiteY5" fmla="*/ 770316 h 77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2780" h="770316">
                  <a:moveTo>
                    <a:pt x="0" y="0"/>
                  </a:moveTo>
                  <a:lnTo>
                    <a:pt x="5742780" y="0"/>
                  </a:lnTo>
                  <a:cubicBezTo>
                    <a:pt x="5742780" y="0"/>
                    <a:pt x="5742780" y="0"/>
                    <a:pt x="5742780" y="668736"/>
                  </a:cubicBezTo>
                  <a:cubicBezTo>
                    <a:pt x="5742780" y="770316"/>
                    <a:pt x="5641478" y="770316"/>
                    <a:pt x="5641478" y="770316"/>
                  </a:cubicBezTo>
                  <a:cubicBezTo>
                    <a:pt x="5641478" y="770316"/>
                    <a:pt x="5641478" y="770316"/>
                    <a:pt x="361123" y="770316"/>
                  </a:cubicBezTo>
                  <a:lnTo>
                    <a:pt x="0" y="770316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gray">
            <a:xfrm>
              <a:off x="0" y="1643199"/>
              <a:ext cx="5742780" cy="2275284"/>
            </a:xfrm>
            <a:custGeom>
              <a:avLst/>
              <a:gdLst>
                <a:gd name="connsiteX0" fmla="*/ 0 w 5742780"/>
                <a:gd name="connsiteY0" fmla="*/ 0 h 2275284"/>
                <a:gd name="connsiteX1" fmla="*/ 5641478 w 5742780"/>
                <a:gd name="connsiteY1" fmla="*/ 0 h 2275284"/>
                <a:gd name="connsiteX2" fmla="*/ 5742780 w 5742780"/>
                <a:gd name="connsiteY2" fmla="*/ 101500 h 2275284"/>
                <a:gd name="connsiteX3" fmla="*/ 5742780 w 5742780"/>
                <a:gd name="connsiteY3" fmla="*/ 2275284 h 2275284"/>
                <a:gd name="connsiteX4" fmla="*/ 370327 w 5742780"/>
                <a:gd name="connsiteY4" fmla="*/ 2275284 h 2275284"/>
                <a:gd name="connsiteX5" fmla="*/ 0 w 5742780"/>
                <a:gd name="connsiteY5" fmla="*/ 2275284 h 22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2780" h="2275284">
                  <a:moveTo>
                    <a:pt x="0" y="0"/>
                  </a:moveTo>
                  <a:lnTo>
                    <a:pt x="5641478" y="0"/>
                  </a:lnTo>
                  <a:cubicBezTo>
                    <a:pt x="5742780" y="0"/>
                    <a:pt x="5742780" y="101500"/>
                    <a:pt x="5742780" y="101500"/>
                  </a:cubicBezTo>
                  <a:cubicBezTo>
                    <a:pt x="5742780" y="101500"/>
                    <a:pt x="5742780" y="101500"/>
                    <a:pt x="5742780" y="2275284"/>
                  </a:cubicBezTo>
                  <a:cubicBezTo>
                    <a:pt x="5742780" y="2275284"/>
                    <a:pt x="5742780" y="2275284"/>
                    <a:pt x="370327" y="2275284"/>
                  </a:cubicBezTo>
                  <a:lnTo>
                    <a:pt x="0" y="2275284"/>
                  </a:lnTo>
                  <a:close/>
                </a:path>
              </a:pathLst>
            </a:custGeom>
            <a:solidFill>
              <a:srgbClr val="FF6200"/>
            </a:solidFill>
            <a:ln w="9525">
              <a:solidFill>
                <a:srgbClr val="FF6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 userDrawn="1"/>
        </p:nvSpPr>
        <p:spPr bwMode="gray">
          <a:xfrm>
            <a:off x="1" y="6024880"/>
            <a:ext cx="9142645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6" name="Picture Placeholder 3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gray">
          <a:xfrm>
            <a:off x="531813" y="6291858"/>
            <a:ext cx="2317500" cy="3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3813" y="6203775"/>
            <a:ext cx="1518197" cy="378000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ctrTitle"/>
          </p:nvPr>
        </p:nvSpPr>
        <p:spPr bwMode="gray">
          <a:xfrm>
            <a:off x="520700" y="2026800"/>
            <a:ext cx="4985916" cy="146160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520700" y="4075020"/>
            <a:ext cx="4985916" cy="306798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200"/>
              </a:lnSpc>
              <a:buNone/>
              <a:defRPr sz="1700" b="0" i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20700" y="3618000"/>
            <a:ext cx="4985916" cy="290712"/>
          </a:xfrm>
        </p:spPr>
        <p:txBody>
          <a:bodyPr bIns="0">
            <a:noAutofit/>
          </a:bodyPr>
          <a:lstStyle>
            <a:lvl1pPr algn="l">
              <a:lnSpc>
                <a:spcPts val="1700"/>
              </a:lnSpc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51" name="Group 50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52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3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4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5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6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7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8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9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1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2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63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4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9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0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1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2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sp>
        <p:nvSpPr>
          <p:cNvPr id="7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20700" y="4425440"/>
            <a:ext cx="4986000" cy="216000"/>
          </a:xfrm>
        </p:spPr>
        <p:txBody>
          <a:bodyPr tIns="0" bIns="0"/>
          <a:lstStyle>
            <a:lvl1pPr marL="0" indent="0" algn="l">
              <a:lnSpc>
                <a:spcPts val="1350"/>
              </a:lnSpc>
              <a:buNone/>
              <a:defRPr sz="1350">
                <a:solidFill>
                  <a:srgbClr val="000000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location and date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7701619" y="-133099"/>
            <a:ext cx="1441027" cy="1565166"/>
            <a:chOff x="5364088" y="4720073"/>
            <a:chExt cx="1441027" cy="1565166"/>
          </a:xfrm>
        </p:grpSpPr>
        <p:sp>
          <p:nvSpPr>
            <p:cNvPr id="47" name="Freeform 5"/>
            <p:cNvSpPr>
              <a:spLocks/>
            </p:cNvSpPr>
            <p:nvPr/>
          </p:nvSpPr>
          <p:spPr bwMode="gray">
            <a:xfrm>
              <a:off x="5364088" y="4844212"/>
              <a:ext cx="1441027" cy="1441027"/>
            </a:xfrm>
            <a:custGeom>
              <a:avLst/>
              <a:gdLst>
                <a:gd name="T0" fmla="*/ 0 w 810"/>
                <a:gd name="T1" fmla="*/ 0 h 810"/>
                <a:gd name="T2" fmla="*/ 810 w 810"/>
                <a:gd name="T3" fmla="*/ 810 h 810"/>
                <a:gd name="T4" fmla="*/ 810 w 810"/>
                <a:gd name="T5" fmla="*/ 536 h 810"/>
                <a:gd name="T6" fmla="*/ 274 w 810"/>
                <a:gd name="T7" fmla="*/ 0 h 810"/>
                <a:gd name="T8" fmla="*/ 0 w 810"/>
                <a:gd name="T9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810">
                  <a:moveTo>
                    <a:pt x="0" y="0"/>
                  </a:moveTo>
                  <a:lnTo>
                    <a:pt x="810" y="810"/>
                  </a:lnTo>
                  <a:lnTo>
                    <a:pt x="810" y="536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A7DC"/>
            </a:solidFill>
            <a:ln w="3175">
              <a:solidFill>
                <a:srgbClr val="17A7D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8" name="Title 14"/>
            <p:cNvSpPr txBox="1">
              <a:spLocks/>
            </p:cNvSpPr>
            <p:nvPr userDrawn="1"/>
          </p:nvSpPr>
          <p:spPr bwMode="gray">
            <a:xfrm rot="2700000">
              <a:off x="5481455" y="5320862"/>
              <a:ext cx="1447800" cy="24622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ts val="4600"/>
                </a:lnSpc>
                <a:spcBef>
                  <a:spcPct val="0"/>
                </a:spcBef>
                <a:buNone/>
                <a:defRPr sz="4400" b="1" kern="1200" baseline="0">
                  <a:solidFill>
                    <a:schemeClr val="bg1"/>
                  </a:solidFill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600" smtClean="0"/>
                <a:t>Confidential</a:t>
              </a:r>
              <a:endParaRPr lang="en-GB" sz="1600" dirty="0"/>
            </a:p>
          </p:txBody>
        </p:sp>
      </p:grpSp>
      <p:sp>
        <p:nvSpPr>
          <p:cNvPr id="45" name="Picture Placeholder 44"/>
          <p:cNvSpPr>
            <a:spLocks noGrp="1"/>
          </p:cNvSpPr>
          <p:nvPr>
            <p:ph type="pic" sz="quarter" idx="12"/>
          </p:nvPr>
        </p:nvSpPr>
        <p:spPr bwMode="gray">
          <a:xfrm>
            <a:off x="-2382" y="2"/>
            <a:ext cx="9146381" cy="6024879"/>
          </a:xfrm>
          <a:custGeom>
            <a:avLst/>
            <a:gdLst>
              <a:gd name="connsiteX0" fmla="*/ 8192814 w 9146381"/>
              <a:gd name="connsiteY0" fmla="*/ 0 h 6024879"/>
              <a:gd name="connsiteX1" fmla="*/ 9146381 w 9146381"/>
              <a:gd name="connsiteY1" fmla="*/ 0 h 6024879"/>
              <a:gd name="connsiteX2" fmla="*/ 9146381 w 9146381"/>
              <a:gd name="connsiteY2" fmla="*/ 953568 h 6024879"/>
              <a:gd name="connsiteX3" fmla="*/ 0 w 9146381"/>
              <a:gd name="connsiteY3" fmla="*/ 0 h 6024879"/>
              <a:gd name="connsiteX4" fmla="*/ 7705355 w 9146381"/>
              <a:gd name="connsiteY4" fmla="*/ 0 h 6024879"/>
              <a:gd name="connsiteX5" fmla="*/ 9146381 w 9146381"/>
              <a:gd name="connsiteY5" fmla="*/ 1441026 h 6024879"/>
              <a:gd name="connsiteX6" fmla="*/ 9146381 w 9146381"/>
              <a:gd name="connsiteY6" fmla="*/ 6024879 h 6024879"/>
              <a:gd name="connsiteX7" fmla="*/ 0 w 9146381"/>
              <a:gd name="connsiteY7" fmla="*/ 6024879 h 6024879"/>
              <a:gd name="connsiteX8" fmla="*/ 0 w 9146381"/>
              <a:gd name="connsiteY8" fmla="*/ 4688797 h 6024879"/>
              <a:gd name="connsiteX9" fmla="*/ 363506 w 9146381"/>
              <a:gd name="connsiteY9" fmla="*/ 4688797 h 6024879"/>
              <a:gd name="connsiteX10" fmla="*/ 5643860 w 9146381"/>
              <a:gd name="connsiteY10" fmla="*/ 4688797 h 6024879"/>
              <a:gd name="connsiteX11" fmla="*/ 5745162 w 9146381"/>
              <a:gd name="connsiteY11" fmla="*/ 4587217 h 6024879"/>
              <a:gd name="connsiteX12" fmla="*/ 5745162 w 9146381"/>
              <a:gd name="connsiteY12" fmla="*/ 3918481 h 6024879"/>
              <a:gd name="connsiteX13" fmla="*/ 5745162 w 9146381"/>
              <a:gd name="connsiteY13" fmla="*/ 1744696 h 6024879"/>
              <a:gd name="connsiteX14" fmla="*/ 5643860 w 9146381"/>
              <a:gd name="connsiteY14" fmla="*/ 1643197 h 6024879"/>
              <a:gd name="connsiteX15" fmla="*/ 0 w 9146381"/>
              <a:gd name="connsiteY15" fmla="*/ 1643197 h 602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6381" h="6024879">
                <a:moveTo>
                  <a:pt x="8192814" y="0"/>
                </a:moveTo>
                <a:lnTo>
                  <a:pt x="9146381" y="0"/>
                </a:lnTo>
                <a:lnTo>
                  <a:pt x="9146381" y="953568"/>
                </a:lnTo>
                <a:close/>
                <a:moveTo>
                  <a:pt x="0" y="0"/>
                </a:moveTo>
                <a:lnTo>
                  <a:pt x="7705355" y="0"/>
                </a:lnTo>
                <a:lnTo>
                  <a:pt x="9146381" y="1441026"/>
                </a:lnTo>
                <a:lnTo>
                  <a:pt x="9146381" y="6024879"/>
                </a:lnTo>
                <a:lnTo>
                  <a:pt x="0" y="6024879"/>
                </a:lnTo>
                <a:lnTo>
                  <a:pt x="0" y="4688797"/>
                </a:lnTo>
                <a:lnTo>
                  <a:pt x="363506" y="4688797"/>
                </a:lnTo>
                <a:cubicBezTo>
                  <a:pt x="5643860" y="4688797"/>
                  <a:pt x="5643860" y="4688797"/>
                  <a:pt x="5643860" y="4688797"/>
                </a:cubicBezTo>
                <a:cubicBezTo>
                  <a:pt x="5643860" y="4688797"/>
                  <a:pt x="5745162" y="4688797"/>
                  <a:pt x="5745162" y="4587217"/>
                </a:cubicBezTo>
                <a:cubicBezTo>
                  <a:pt x="5745162" y="3918481"/>
                  <a:pt x="5745162" y="3918481"/>
                  <a:pt x="5745162" y="3918481"/>
                </a:cubicBezTo>
                <a:cubicBezTo>
                  <a:pt x="5745162" y="1744696"/>
                  <a:pt x="5745162" y="1744696"/>
                  <a:pt x="5745162" y="1744696"/>
                </a:cubicBezTo>
                <a:cubicBezTo>
                  <a:pt x="5745162" y="1744696"/>
                  <a:pt x="5745162" y="1643197"/>
                  <a:pt x="5643860" y="1643197"/>
                </a:cubicBezTo>
                <a:lnTo>
                  <a:pt x="0" y="1643197"/>
                </a:lnTo>
                <a:close/>
              </a:path>
            </a:pathLst>
          </a:custGeom>
          <a:solidFill>
            <a:srgbClr val="E9E9E9">
              <a:alpha val="10000"/>
            </a:srgbClr>
          </a:solidFill>
        </p:spPr>
        <p:txBody>
          <a:bodyPr wrap="square" lIns="5040000" tIns="0" anchor="ctr" anchorCtr="0">
            <a:noAutofit/>
          </a:bodyPr>
          <a:lstStyle>
            <a:lvl1pPr algn="ctr">
              <a:defRPr sz="1400" b="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gray">
          <a:xfrm>
            <a:off x="376239" y="1201146"/>
            <a:ext cx="8472486" cy="4999653"/>
          </a:xfrm>
          <a:custGeom>
            <a:avLst/>
            <a:gdLst>
              <a:gd name="connsiteX0" fmla="*/ 95997 w 8472486"/>
              <a:gd name="connsiteY0" fmla="*/ 0 h 4999653"/>
              <a:gd name="connsiteX1" fmla="*/ 4235610 w 8472486"/>
              <a:gd name="connsiteY1" fmla="*/ 0 h 4999653"/>
              <a:gd name="connsiteX2" fmla="*/ 4388967 w 8472486"/>
              <a:gd name="connsiteY2" fmla="*/ 0 h 4999653"/>
              <a:gd name="connsiteX3" fmla="*/ 8376489 w 8472486"/>
              <a:gd name="connsiteY3" fmla="*/ 0 h 4999653"/>
              <a:gd name="connsiteX4" fmla="*/ 8472486 w 8472486"/>
              <a:gd name="connsiteY4" fmla="*/ 96110 h 4999653"/>
              <a:gd name="connsiteX5" fmla="*/ 8472486 w 8472486"/>
              <a:gd name="connsiteY5" fmla="*/ 335165 h 4999653"/>
              <a:gd name="connsiteX6" fmla="*/ 8472486 w 8472486"/>
              <a:gd name="connsiteY6" fmla="*/ 370350 h 4999653"/>
              <a:gd name="connsiteX7" fmla="*/ 8472486 w 8472486"/>
              <a:gd name="connsiteY7" fmla="*/ 379204 h 4999653"/>
              <a:gd name="connsiteX8" fmla="*/ 8472486 w 8472486"/>
              <a:gd name="connsiteY8" fmla="*/ 400048 h 4999653"/>
              <a:gd name="connsiteX9" fmla="*/ 8472486 w 8472486"/>
              <a:gd name="connsiteY9" fmla="*/ 400232 h 4999653"/>
              <a:gd name="connsiteX10" fmla="*/ 8472486 w 8472486"/>
              <a:gd name="connsiteY10" fmla="*/ 471202 h 4999653"/>
              <a:gd name="connsiteX11" fmla="*/ 8472486 w 8472486"/>
              <a:gd name="connsiteY11" fmla="*/ 475721 h 4999653"/>
              <a:gd name="connsiteX12" fmla="*/ 8472486 w 8472486"/>
              <a:gd name="connsiteY12" fmla="*/ 508692 h 4999653"/>
              <a:gd name="connsiteX13" fmla="*/ 8472486 w 8472486"/>
              <a:gd name="connsiteY13" fmla="*/ 554484 h 4999653"/>
              <a:gd name="connsiteX14" fmla="*/ 8472486 w 8472486"/>
              <a:gd name="connsiteY14" fmla="*/ 563015 h 4999653"/>
              <a:gd name="connsiteX15" fmla="*/ 8472486 w 8472486"/>
              <a:gd name="connsiteY15" fmla="*/ 609405 h 4999653"/>
              <a:gd name="connsiteX16" fmla="*/ 8472486 w 8472486"/>
              <a:gd name="connsiteY16" fmla="*/ 662759 h 4999653"/>
              <a:gd name="connsiteX17" fmla="*/ 8472486 w 8472486"/>
              <a:gd name="connsiteY17" fmla="*/ 674288 h 4999653"/>
              <a:gd name="connsiteX18" fmla="*/ 8472486 w 8472486"/>
              <a:gd name="connsiteY18" fmla="*/ 749961 h 4999653"/>
              <a:gd name="connsiteX19" fmla="*/ 8472486 w 8472486"/>
              <a:gd name="connsiteY19" fmla="*/ 775785 h 4999653"/>
              <a:gd name="connsiteX20" fmla="*/ 8472486 w 8472486"/>
              <a:gd name="connsiteY20" fmla="*/ 837255 h 4999653"/>
              <a:gd name="connsiteX21" fmla="*/ 8472486 w 8472486"/>
              <a:gd name="connsiteY21" fmla="*/ 902921 h 4999653"/>
              <a:gd name="connsiteX22" fmla="*/ 8472486 w 8472486"/>
              <a:gd name="connsiteY22" fmla="*/ 936999 h 4999653"/>
              <a:gd name="connsiteX23" fmla="*/ 8472486 w 8472486"/>
              <a:gd name="connsiteY23" fmla="*/ 1044999 h 4999653"/>
              <a:gd name="connsiteX24" fmla="*/ 8472486 w 8472486"/>
              <a:gd name="connsiteY24" fmla="*/ 1050025 h 4999653"/>
              <a:gd name="connsiteX25" fmla="*/ 8472486 w 8472486"/>
              <a:gd name="connsiteY25" fmla="*/ 1177161 h 4999653"/>
              <a:gd name="connsiteX26" fmla="*/ 8472486 w 8472486"/>
              <a:gd name="connsiteY26" fmla="*/ 1202847 h 4999653"/>
              <a:gd name="connsiteX27" fmla="*/ 8472486 w 8472486"/>
              <a:gd name="connsiteY27" fmla="*/ 1319239 h 4999653"/>
              <a:gd name="connsiteX28" fmla="*/ 8472486 w 8472486"/>
              <a:gd name="connsiteY28" fmla="*/ 1377296 h 4999653"/>
              <a:gd name="connsiteX29" fmla="*/ 8472486 w 8472486"/>
              <a:gd name="connsiteY29" fmla="*/ 1477087 h 4999653"/>
              <a:gd name="connsiteX30" fmla="*/ 8472486 w 8472486"/>
              <a:gd name="connsiteY30" fmla="*/ 1569177 h 4999653"/>
              <a:gd name="connsiteX31" fmla="*/ 8472486 w 8472486"/>
              <a:gd name="connsiteY31" fmla="*/ 1651536 h 4999653"/>
              <a:gd name="connsiteX32" fmla="*/ 8472486 w 8472486"/>
              <a:gd name="connsiteY32" fmla="*/ 1779318 h 4999653"/>
              <a:gd name="connsiteX33" fmla="*/ 8472486 w 8472486"/>
              <a:gd name="connsiteY33" fmla="*/ 1843417 h 4999653"/>
              <a:gd name="connsiteX34" fmla="*/ 8472486 w 8472486"/>
              <a:gd name="connsiteY34" fmla="*/ 2008551 h 4999653"/>
              <a:gd name="connsiteX35" fmla="*/ 8472486 w 8472486"/>
              <a:gd name="connsiteY35" fmla="*/ 2053558 h 4999653"/>
              <a:gd name="connsiteX36" fmla="*/ 8472486 w 8472486"/>
              <a:gd name="connsiteY36" fmla="*/ 2257705 h 4999653"/>
              <a:gd name="connsiteX37" fmla="*/ 8472486 w 8472486"/>
              <a:gd name="connsiteY37" fmla="*/ 2282791 h 4999653"/>
              <a:gd name="connsiteX38" fmla="*/ 8472486 w 8472486"/>
              <a:gd name="connsiteY38" fmla="*/ 2527610 h 4999653"/>
              <a:gd name="connsiteX39" fmla="*/ 8472486 w 8472486"/>
              <a:gd name="connsiteY39" fmla="*/ 2531945 h 4999653"/>
              <a:gd name="connsiteX40" fmla="*/ 8472486 w 8472486"/>
              <a:gd name="connsiteY40" fmla="*/ 2801851 h 4999653"/>
              <a:gd name="connsiteX41" fmla="*/ 8472486 w 8472486"/>
              <a:gd name="connsiteY41" fmla="*/ 2819097 h 4999653"/>
              <a:gd name="connsiteX42" fmla="*/ 8472486 w 8472486"/>
              <a:gd name="connsiteY42" fmla="*/ 3093337 h 4999653"/>
              <a:gd name="connsiteX43" fmla="*/ 8472486 w 8472486"/>
              <a:gd name="connsiteY43" fmla="*/ 3132995 h 4999653"/>
              <a:gd name="connsiteX44" fmla="*/ 8472486 w 8472486"/>
              <a:gd name="connsiteY44" fmla="*/ 3407236 h 4999653"/>
              <a:gd name="connsiteX45" fmla="*/ 8472486 w 8472486"/>
              <a:gd name="connsiteY45" fmla="*/ 3470135 h 4999653"/>
              <a:gd name="connsiteX46" fmla="*/ 8472486 w 8472486"/>
              <a:gd name="connsiteY46" fmla="*/ 3744375 h 4999653"/>
              <a:gd name="connsiteX47" fmla="*/ 8472486 w 8472486"/>
              <a:gd name="connsiteY47" fmla="*/ 3831346 h 4999653"/>
              <a:gd name="connsiteX48" fmla="*/ 8472486 w 8472486"/>
              <a:gd name="connsiteY48" fmla="*/ 4105586 h 4999653"/>
              <a:gd name="connsiteX49" fmla="*/ 8472486 w 8472486"/>
              <a:gd name="connsiteY49" fmla="*/ 4217459 h 4999653"/>
              <a:gd name="connsiteX50" fmla="*/ 8472486 w 8472486"/>
              <a:gd name="connsiteY50" fmla="*/ 4491699 h 4999653"/>
              <a:gd name="connsiteX51" fmla="*/ 8472486 w 8472486"/>
              <a:gd name="connsiteY51" fmla="*/ 4629303 h 4999653"/>
              <a:gd name="connsiteX52" fmla="*/ 8472486 w 8472486"/>
              <a:gd name="connsiteY52" fmla="*/ 4903543 h 4999653"/>
              <a:gd name="connsiteX53" fmla="*/ 8376489 w 8472486"/>
              <a:gd name="connsiteY53" fmla="*/ 4999653 h 4999653"/>
              <a:gd name="connsiteX54" fmla="*/ 4660610 w 8472486"/>
              <a:gd name="connsiteY54" fmla="*/ 4999653 h 4999653"/>
              <a:gd name="connsiteX55" fmla="*/ 4388967 w 8472486"/>
              <a:gd name="connsiteY55" fmla="*/ 4999653 h 4999653"/>
              <a:gd name="connsiteX56" fmla="*/ 4289284 w 8472486"/>
              <a:gd name="connsiteY56" fmla="*/ 4999653 h 4999653"/>
              <a:gd name="connsiteX57" fmla="*/ 4235610 w 8472486"/>
              <a:gd name="connsiteY57" fmla="*/ 4999653 h 4999653"/>
              <a:gd name="connsiteX58" fmla="*/ 3729367 w 8472486"/>
              <a:gd name="connsiteY58" fmla="*/ 4999653 h 4999653"/>
              <a:gd name="connsiteX59" fmla="*/ 95997 w 8472486"/>
              <a:gd name="connsiteY59" fmla="*/ 4999653 h 4999653"/>
              <a:gd name="connsiteX60" fmla="*/ 0 w 8472486"/>
              <a:gd name="connsiteY60" fmla="*/ 4903543 h 4999653"/>
              <a:gd name="connsiteX61" fmla="*/ 0 w 8472486"/>
              <a:gd name="connsiteY61" fmla="*/ 4664488 h 4999653"/>
              <a:gd name="connsiteX62" fmla="*/ 0 w 8472486"/>
              <a:gd name="connsiteY62" fmla="*/ 4629303 h 4999653"/>
              <a:gd name="connsiteX63" fmla="*/ 0 w 8472486"/>
              <a:gd name="connsiteY63" fmla="*/ 4628197 h 4999653"/>
              <a:gd name="connsiteX64" fmla="*/ 0 w 8472486"/>
              <a:gd name="connsiteY64" fmla="*/ 4620449 h 4999653"/>
              <a:gd name="connsiteX65" fmla="*/ 0 w 8472486"/>
              <a:gd name="connsiteY65" fmla="*/ 4599606 h 4999653"/>
              <a:gd name="connsiteX66" fmla="*/ 0 w 8472486"/>
              <a:gd name="connsiteY66" fmla="*/ 4599421 h 4999653"/>
              <a:gd name="connsiteX67" fmla="*/ 0 w 8472486"/>
              <a:gd name="connsiteY67" fmla="*/ 4558472 h 4999653"/>
              <a:gd name="connsiteX68" fmla="*/ 0 w 8472486"/>
              <a:gd name="connsiteY68" fmla="*/ 4528452 h 4999653"/>
              <a:gd name="connsiteX69" fmla="*/ 0 w 8472486"/>
              <a:gd name="connsiteY69" fmla="*/ 4523933 h 4999653"/>
              <a:gd name="connsiteX70" fmla="*/ 0 w 8472486"/>
              <a:gd name="connsiteY70" fmla="*/ 4490961 h 4999653"/>
              <a:gd name="connsiteX71" fmla="*/ 0 w 8472486"/>
              <a:gd name="connsiteY71" fmla="*/ 4445170 h 4999653"/>
              <a:gd name="connsiteX72" fmla="*/ 0 w 8472486"/>
              <a:gd name="connsiteY72" fmla="*/ 4436639 h 4999653"/>
              <a:gd name="connsiteX73" fmla="*/ 0 w 8472486"/>
              <a:gd name="connsiteY73" fmla="*/ 4390248 h 4999653"/>
              <a:gd name="connsiteX74" fmla="*/ 0 w 8472486"/>
              <a:gd name="connsiteY74" fmla="*/ 4336894 h 4999653"/>
              <a:gd name="connsiteX75" fmla="*/ 0 w 8472486"/>
              <a:gd name="connsiteY75" fmla="*/ 4325366 h 4999653"/>
              <a:gd name="connsiteX76" fmla="*/ 0 w 8472486"/>
              <a:gd name="connsiteY76" fmla="*/ 4249693 h 4999653"/>
              <a:gd name="connsiteX77" fmla="*/ 0 w 8472486"/>
              <a:gd name="connsiteY77" fmla="*/ 4223869 h 4999653"/>
              <a:gd name="connsiteX78" fmla="*/ 0 w 8472486"/>
              <a:gd name="connsiteY78" fmla="*/ 4162399 h 4999653"/>
              <a:gd name="connsiteX79" fmla="*/ 0 w 8472486"/>
              <a:gd name="connsiteY79" fmla="*/ 4096732 h 4999653"/>
              <a:gd name="connsiteX80" fmla="*/ 0 w 8472486"/>
              <a:gd name="connsiteY80" fmla="*/ 4062654 h 4999653"/>
              <a:gd name="connsiteX81" fmla="*/ 0 w 8472486"/>
              <a:gd name="connsiteY81" fmla="*/ 3954655 h 4999653"/>
              <a:gd name="connsiteX82" fmla="*/ 0 w 8472486"/>
              <a:gd name="connsiteY82" fmla="*/ 3949629 h 4999653"/>
              <a:gd name="connsiteX83" fmla="*/ 0 w 8472486"/>
              <a:gd name="connsiteY83" fmla="*/ 3822492 h 4999653"/>
              <a:gd name="connsiteX84" fmla="*/ 0 w 8472486"/>
              <a:gd name="connsiteY84" fmla="*/ 3796807 h 4999653"/>
              <a:gd name="connsiteX85" fmla="*/ 0 w 8472486"/>
              <a:gd name="connsiteY85" fmla="*/ 3680415 h 4999653"/>
              <a:gd name="connsiteX86" fmla="*/ 0 w 8472486"/>
              <a:gd name="connsiteY86" fmla="*/ 3622357 h 4999653"/>
              <a:gd name="connsiteX87" fmla="*/ 0 w 8472486"/>
              <a:gd name="connsiteY87" fmla="*/ 3522567 h 4999653"/>
              <a:gd name="connsiteX88" fmla="*/ 0 w 8472486"/>
              <a:gd name="connsiteY88" fmla="*/ 3430477 h 4999653"/>
              <a:gd name="connsiteX89" fmla="*/ 0 w 8472486"/>
              <a:gd name="connsiteY89" fmla="*/ 3348117 h 4999653"/>
              <a:gd name="connsiteX90" fmla="*/ 0 w 8472486"/>
              <a:gd name="connsiteY90" fmla="*/ 3220335 h 4999653"/>
              <a:gd name="connsiteX91" fmla="*/ 0 w 8472486"/>
              <a:gd name="connsiteY91" fmla="*/ 3156237 h 4999653"/>
              <a:gd name="connsiteX92" fmla="*/ 0 w 8472486"/>
              <a:gd name="connsiteY92" fmla="*/ 2991102 h 4999653"/>
              <a:gd name="connsiteX93" fmla="*/ 0 w 8472486"/>
              <a:gd name="connsiteY93" fmla="*/ 2946095 h 4999653"/>
              <a:gd name="connsiteX94" fmla="*/ 0 w 8472486"/>
              <a:gd name="connsiteY94" fmla="*/ 2741948 h 4999653"/>
              <a:gd name="connsiteX95" fmla="*/ 0 w 8472486"/>
              <a:gd name="connsiteY95" fmla="*/ 2716862 h 4999653"/>
              <a:gd name="connsiteX96" fmla="*/ 0 w 8472486"/>
              <a:gd name="connsiteY96" fmla="*/ 2472043 h 4999653"/>
              <a:gd name="connsiteX97" fmla="*/ 0 w 8472486"/>
              <a:gd name="connsiteY97" fmla="*/ 2467708 h 4999653"/>
              <a:gd name="connsiteX98" fmla="*/ 0 w 8472486"/>
              <a:gd name="connsiteY98" fmla="*/ 2197803 h 4999653"/>
              <a:gd name="connsiteX99" fmla="*/ 0 w 8472486"/>
              <a:gd name="connsiteY99" fmla="*/ 2180556 h 4999653"/>
              <a:gd name="connsiteX100" fmla="*/ 0 w 8472486"/>
              <a:gd name="connsiteY100" fmla="*/ 1906316 h 4999653"/>
              <a:gd name="connsiteX101" fmla="*/ 0 w 8472486"/>
              <a:gd name="connsiteY101" fmla="*/ 1866658 h 4999653"/>
              <a:gd name="connsiteX102" fmla="*/ 0 w 8472486"/>
              <a:gd name="connsiteY102" fmla="*/ 1592418 h 4999653"/>
              <a:gd name="connsiteX103" fmla="*/ 0 w 8472486"/>
              <a:gd name="connsiteY103" fmla="*/ 1529519 h 4999653"/>
              <a:gd name="connsiteX104" fmla="*/ 0 w 8472486"/>
              <a:gd name="connsiteY104" fmla="*/ 1255278 h 4999653"/>
              <a:gd name="connsiteX105" fmla="*/ 0 w 8472486"/>
              <a:gd name="connsiteY105" fmla="*/ 1168307 h 4999653"/>
              <a:gd name="connsiteX106" fmla="*/ 0 w 8472486"/>
              <a:gd name="connsiteY106" fmla="*/ 894067 h 4999653"/>
              <a:gd name="connsiteX107" fmla="*/ 0 w 8472486"/>
              <a:gd name="connsiteY107" fmla="*/ 782195 h 4999653"/>
              <a:gd name="connsiteX108" fmla="*/ 0 w 8472486"/>
              <a:gd name="connsiteY108" fmla="*/ 507955 h 4999653"/>
              <a:gd name="connsiteX109" fmla="*/ 0 w 8472486"/>
              <a:gd name="connsiteY109" fmla="*/ 370350 h 4999653"/>
              <a:gd name="connsiteX110" fmla="*/ 0 w 8472486"/>
              <a:gd name="connsiteY110" fmla="*/ 96110 h 4999653"/>
              <a:gd name="connsiteX111" fmla="*/ 95997 w 8472486"/>
              <a:gd name="connsiteY111" fmla="*/ 0 h 499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472486" h="4999653">
                <a:moveTo>
                  <a:pt x="95997" y="0"/>
                </a:moveTo>
                <a:lnTo>
                  <a:pt x="4235610" y="0"/>
                </a:lnTo>
                <a:lnTo>
                  <a:pt x="4388967" y="0"/>
                </a:lnTo>
                <a:lnTo>
                  <a:pt x="8376489" y="0"/>
                </a:lnTo>
                <a:cubicBezTo>
                  <a:pt x="8472486" y="0"/>
                  <a:pt x="8472486" y="96110"/>
                  <a:pt x="8472486" y="96110"/>
                </a:cubicBezTo>
                <a:cubicBezTo>
                  <a:pt x="8472486" y="96110"/>
                  <a:pt x="8472486" y="96110"/>
                  <a:pt x="8472486" y="335165"/>
                </a:cubicBezTo>
                <a:lnTo>
                  <a:pt x="8472486" y="370350"/>
                </a:lnTo>
                <a:cubicBezTo>
                  <a:pt x="8472486" y="370350"/>
                  <a:pt x="8472486" y="370350"/>
                  <a:pt x="8472486" y="379204"/>
                </a:cubicBezTo>
                <a:lnTo>
                  <a:pt x="8472486" y="400048"/>
                </a:lnTo>
                <a:lnTo>
                  <a:pt x="8472486" y="400232"/>
                </a:lnTo>
                <a:cubicBezTo>
                  <a:pt x="8472486" y="415173"/>
                  <a:pt x="8472486" y="437585"/>
                  <a:pt x="8472486" y="471202"/>
                </a:cubicBezTo>
                <a:lnTo>
                  <a:pt x="8472486" y="475721"/>
                </a:lnTo>
                <a:lnTo>
                  <a:pt x="8472486" y="508692"/>
                </a:lnTo>
                <a:cubicBezTo>
                  <a:pt x="8472486" y="522527"/>
                  <a:pt x="8472486" y="537744"/>
                  <a:pt x="8472486" y="554484"/>
                </a:cubicBezTo>
                <a:lnTo>
                  <a:pt x="8472486" y="563015"/>
                </a:lnTo>
                <a:lnTo>
                  <a:pt x="8472486" y="609405"/>
                </a:lnTo>
                <a:lnTo>
                  <a:pt x="8472486" y="662759"/>
                </a:lnTo>
                <a:lnTo>
                  <a:pt x="8472486" y="674288"/>
                </a:lnTo>
                <a:cubicBezTo>
                  <a:pt x="8472486" y="697668"/>
                  <a:pt x="8472486" y="722846"/>
                  <a:pt x="8472486" y="749961"/>
                </a:cubicBezTo>
                <a:lnTo>
                  <a:pt x="8472486" y="775785"/>
                </a:lnTo>
                <a:lnTo>
                  <a:pt x="8472486" y="837255"/>
                </a:lnTo>
                <a:lnTo>
                  <a:pt x="8472486" y="902921"/>
                </a:lnTo>
                <a:lnTo>
                  <a:pt x="8472486" y="936999"/>
                </a:lnTo>
                <a:lnTo>
                  <a:pt x="8472486" y="1044999"/>
                </a:lnTo>
                <a:lnTo>
                  <a:pt x="8472486" y="1050025"/>
                </a:lnTo>
                <a:cubicBezTo>
                  <a:pt x="8472486" y="1090006"/>
                  <a:pt x="8472486" y="1132338"/>
                  <a:pt x="8472486" y="1177161"/>
                </a:cubicBezTo>
                <a:lnTo>
                  <a:pt x="8472486" y="1202847"/>
                </a:lnTo>
                <a:lnTo>
                  <a:pt x="8472486" y="1319239"/>
                </a:lnTo>
                <a:lnTo>
                  <a:pt x="8472486" y="1377296"/>
                </a:lnTo>
                <a:lnTo>
                  <a:pt x="8472486" y="1477087"/>
                </a:lnTo>
                <a:lnTo>
                  <a:pt x="8472486" y="1569177"/>
                </a:lnTo>
                <a:lnTo>
                  <a:pt x="8472486" y="1651536"/>
                </a:lnTo>
                <a:lnTo>
                  <a:pt x="8472486" y="1779318"/>
                </a:lnTo>
                <a:lnTo>
                  <a:pt x="8472486" y="1843417"/>
                </a:lnTo>
                <a:lnTo>
                  <a:pt x="8472486" y="2008551"/>
                </a:lnTo>
                <a:lnTo>
                  <a:pt x="8472486" y="2053558"/>
                </a:lnTo>
                <a:lnTo>
                  <a:pt x="8472486" y="2257705"/>
                </a:lnTo>
                <a:lnTo>
                  <a:pt x="8472486" y="2282791"/>
                </a:lnTo>
                <a:lnTo>
                  <a:pt x="8472486" y="2527610"/>
                </a:lnTo>
                <a:lnTo>
                  <a:pt x="8472486" y="2531945"/>
                </a:lnTo>
                <a:cubicBezTo>
                  <a:pt x="8472486" y="2618409"/>
                  <a:pt x="8472486" y="2708331"/>
                  <a:pt x="8472486" y="2801851"/>
                </a:cubicBezTo>
                <a:lnTo>
                  <a:pt x="8472486" y="2819097"/>
                </a:lnTo>
                <a:lnTo>
                  <a:pt x="8472486" y="3093337"/>
                </a:lnTo>
                <a:lnTo>
                  <a:pt x="8472486" y="3132995"/>
                </a:lnTo>
                <a:lnTo>
                  <a:pt x="8472486" y="3407236"/>
                </a:lnTo>
                <a:lnTo>
                  <a:pt x="8472486" y="3470135"/>
                </a:lnTo>
                <a:lnTo>
                  <a:pt x="8472486" y="3744375"/>
                </a:lnTo>
                <a:lnTo>
                  <a:pt x="8472486" y="3831346"/>
                </a:lnTo>
                <a:lnTo>
                  <a:pt x="8472486" y="4105586"/>
                </a:lnTo>
                <a:lnTo>
                  <a:pt x="8472486" y="4217459"/>
                </a:lnTo>
                <a:lnTo>
                  <a:pt x="8472486" y="4491699"/>
                </a:lnTo>
                <a:lnTo>
                  <a:pt x="8472486" y="4629303"/>
                </a:lnTo>
                <a:lnTo>
                  <a:pt x="8472486" y="4903543"/>
                </a:lnTo>
                <a:cubicBezTo>
                  <a:pt x="8472486" y="4999653"/>
                  <a:pt x="8376489" y="4999653"/>
                  <a:pt x="8376489" y="4999653"/>
                </a:cubicBezTo>
                <a:cubicBezTo>
                  <a:pt x="8376489" y="4999653"/>
                  <a:pt x="8376489" y="4999653"/>
                  <a:pt x="4660610" y="4999653"/>
                </a:cubicBezTo>
                <a:lnTo>
                  <a:pt x="4388967" y="4999653"/>
                </a:lnTo>
                <a:lnTo>
                  <a:pt x="4289284" y="4999653"/>
                </a:lnTo>
                <a:lnTo>
                  <a:pt x="4235610" y="4999653"/>
                </a:lnTo>
                <a:lnTo>
                  <a:pt x="3729367" y="4999653"/>
                </a:lnTo>
                <a:cubicBezTo>
                  <a:pt x="2675905" y="4999653"/>
                  <a:pt x="1471948" y="4999653"/>
                  <a:pt x="95997" y="4999653"/>
                </a:cubicBezTo>
                <a:cubicBezTo>
                  <a:pt x="0" y="4999653"/>
                  <a:pt x="0" y="4903543"/>
                  <a:pt x="0" y="4903543"/>
                </a:cubicBezTo>
                <a:cubicBezTo>
                  <a:pt x="0" y="4903543"/>
                  <a:pt x="0" y="4903543"/>
                  <a:pt x="0" y="4664488"/>
                </a:cubicBezTo>
                <a:lnTo>
                  <a:pt x="0" y="4629303"/>
                </a:lnTo>
                <a:lnTo>
                  <a:pt x="0" y="4628197"/>
                </a:lnTo>
                <a:lnTo>
                  <a:pt x="0" y="4620449"/>
                </a:lnTo>
                <a:lnTo>
                  <a:pt x="0" y="4599606"/>
                </a:lnTo>
                <a:lnTo>
                  <a:pt x="0" y="4599421"/>
                </a:lnTo>
                <a:lnTo>
                  <a:pt x="0" y="4558472"/>
                </a:lnTo>
                <a:lnTo>
                  <a:pt x="0" y="4528452"/>
                </a:lnTo>
                <a:lnTo>
                  <a:pt x="0" y="4523933"/>
                </a:lnTo>
                <a:lnTo>
                  <a:pt x="0" y="4490961"/>
                </a:lnTo>
                <a:lnTo>
                  <a:pt x="0" y="4445170"/>
                </a:lnTo>
                <a:lnTo>
                  <a:pt x="0" y="4436639"/>
                </a:lnTo>
                <a:lnTo>
                  <a:pt x="0" y="4390248"/>
                </a:lnTo>
                <a:lnTo>
                  <a:pt x="0" y="4336894"/>
                </a:lnTo>
                <a:lnTo>
                  <a:pt x="0" y="4325366"/>
                </a:lnTo>
                <a:lnTo>
                  <a:pt x="0" y="4249693"/>
                </a:lnTo>
                <a:lnTo>
                  <a:pt x="0" y="4223869"/>
                </a:lnTo>
                <a:lnTo>
                  <a:pt x="0" y="4162399"/>
                </a:lnTo>
                <a:lnTo>
                  <a:pt x="0" y="4096732"/>
                </a:lnTo>
                <a:lnTo>
                  <a:pt x="0" y="4062654"/>
                </a:lnTo>
                <a:lnTo>
                  <a:pt x="0" y="3954655"/>
                </a:lnTo>
                <a:lnTo>
                  <a:pt x="0" y="3949629"/>
                </a:lnTo>
                <a:lnTo>
                  <a:pt x="0" y="3822492"/>
                </a:lnTo>
                <a:lnTo>
                  <a:pt x="0" y="3796807"/>
                </a:lnTo>
                <a:lnTo>
                  <a:pt x="0" y="3680415"/>
                </a:lnTo>
                <a:lnTo>
                  <a:pt x="0" y="3622357"/>
                </a:lnTo>
                <a:lnTo>
                  <a:pt x="0" y="3522567"/>
                </a:lnTo>
                <a:lnTo>
                  <a:pt x="0" y="3430477"/>
                </a:lnTo>
                <a:lnTo>
                  <a:pt x="0" y="3348117"/>
                </a:lnTo>
                <a:lnTo>
                  <a:pt x="0" y="3220335"/>
                </a:lnTo>
                <a:lnTo>
                  <a:pt x="0" y="3156237"/>
                </a:lnTo>
                <a:lnTo>
                  <a:pt x="0" y="2991102"/>
                </a:lnTo>
                <a:lnTo>
                  <a:pt x="0" y="2946095"/>
                </a:lnTo>
                <a:lnTo>
                  <a:pt x="0" y="2741948"/>
                </a:lnTo>
                <a:lnTo>
                  <a:pt x="0" y="2716862"/>
                </a:lnTo>
                <a:lnTo>
                  <a:pt x="0" y="2472043"/>
                </a:lnTo>
                <a:lnTo>
                  <a:pt x="0" y="2467708"/>
                </a:lnTo>
                <a:lnTo>
                  <a:pt x="0" y="2197803"/>
                </a:lnTo>
                <a:lnTo>
                  <a:pt x="0" y="2180556"/>
                </a:lnTo>
                <a:lnTo>
                  <a:pt x="0" y="1906316"/>
                </a:lnTo>
                <a:lnTo>
                  <a:pt x="0" y="1866658"/>
                </a:lnTo>
                <a:lnTo>
                  <a:pt x="0" y="1592418"/>
                </a:lnTo>
                <a:lnTo>
                  <a:pt x="0" y="1529519"/>
                </a:lnTo>
                <a:lnTo>
                  <a:pt x="0" y="1255278"/>
                </a:lnTo>
                <a:lnTo>
                  <a:pt x="0" y="1168307"/>
                </a:lnTo>
                <a:lnTo>
                  <a:pt x="0" y="894067"/>
                </a:lnTo>
                <a:lnTo>
                  <a:pt x="0" y="782195"/>
                </a:lnTo>
                <a:lnTo>
                  <a:pt x="0" y="507955"/>
                </a:lnTo>
                <a:lnTo>
                  <a:pt x="0" y="370350"/>
                </a:lnTo>
                <a:lnTo>
                  <a:pt x="0" y="96110"/>
                </a:lnTo>
                <a:cubicBezTo>
                  <a:pt x="0" y="0"/>
                  <a:pt x="95997" y="0"/>
                  <a:pt x="95997" y="0"/>
                </a:cubicBez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gray">
          <a:xfrm>
            <a:off x="531343" y="1327150"/>
            <a:ext cx="8161012" cy="4549776"/>
          </a:xfrm>
        </p:spPr>
        <p:txBody>
          <a:bodyPr>
            <a:normAutofit/>
          </a:bodyPr>
          <a:lstStyle>
            <a:lvl1pPr marL="354013" marR="0" indent="-354013" algn="l" defTabSz="914377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1333"/>
              </a:spcAft>
              <a:buClrTx/>
              <a:buSzTx/>
              <a:buFont typeface="+mj-lt"/>
              <a:buAutoNum type="arabicPeriod"/>
              <a:tabLst>
                <a:tab pos="355591" algn="l"/>
              </a:tabLst>
              <a:defRPr sz="1800" b="0"/>
            </a:lvl1pPr>
            <a:lvl2pPr>
              <a:defRPr sz="18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317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>
            <a:spLocks noChangeAspect="1"/>
          </p:cNvSpPr>
          <p:nvPr userDrawn="1"/>
        </p:nvSpPr>
        <p:spPr bwMode="gray">
          <a:xfrm>
            <a:off x="376239" y="1201146"/>
            <a:ext cx="8472486" cy="4999653"/>
          </a:xfrm>
          <a:custGeom>
            <a:avLst/>
            <a:gdLst>
              <a:gd name="connsiteX0" fmla="*/ 95997 w 8472486"/>
              <a:gd name="connsiteY0" fmla="*/ 0 h 4999653"/>
              <a:gd name="connsiteX1" fmla="*/ 4235610 w 8472486"/>
              <a:gd name="connsiteY1" fmla="*/ 0 h 4999653"/>
              <a:gd name="connsiteX2" fmla="*/ 4388967 w 8472486"/>
              <a:gd name="connsiteY2" fmla="*/ 0 h 4999653"/>
              <a:gd name="connsiteX3" fmla="*/ 8376489 w 8472486"/>
              <a:gd name="connsiteY3" fmla="*/ 0 h 4999653"/>
              <a:gd name="connsiteX4" fmla="*/ 8472486 w 8472486"/>
              <a:gd name="connsiteY4" fmla="*/ 96110 h 4999653"/>
              <a:gd name="connsiteX5" fmla="*/ 8472486 w 8472486"/>
              <a:gd name="connsiteY5" fmla="*/ 335165 h 4999653"/>
              <a:gd name="connsiteX6" fmla="*/ 8472486 w 8472486"/>
              <a:gd name="connsiteY6" fmla="*/ 370350 h 4999653"/>
              <a:gd name="connsiteX7" fmla="*/ 8472486 w 8472486"/>
              <a:gd name="connsiteY7" fmla="*/ 379204 h 4999653"/>
              <a:gd name="connsiteX8" fmla="*/ 8472486 w 8472486"/>
              <a:gd name="connsiteY8" fmla="*/ 400048 h 4999653"/>
              <a:gd name="connsiteX9" fmla="*/ 8472486 w 8472486"/>
              <a:gd name="connsiteY9" fmla="*/ 400232 h 4999653"/>
              <a:gd name="connsiteX10" fmla="*/ 8472486 w 8472486"/>
              <a:gd name="connsiteY10" fmla="*/ 471202 h 4999653"/>
              <a:gd name="connsiteX11" fmla="*/ 8472486 w 8472486"/>
              <a:gd name="connsiteY11" fmla="*/ 475721 h 4999653"/>
              <a:gd name="connsiteX12" fmla="*/ 8472486 w 8472486"/>
              <a:gd name="connsiteY12" fmla="*/ 508692 h 4999653"/>
              <a:gd name="connsiteX13" fmla="*/ 8472486 w 8472486"/>
              <a:gd name="connsiteY13" fmla="*/ 554484 h 4999653"/>
              <a:gd name="connsiteX14" fmla="*/ 8472486 w 8472486"/>
              <a:gd name="connsiteY14" fmla="*/ 563015 h 4999653"/>
              <a:gd name="connsiteX15" fmla="*/ 8472486 w 8472486"/>
              <a:gd name="connsiteY15" fmla="*/ 609405 h 4999653"/>
              <a:gd name="connsiteX16" fmla="*/ 8472486 w 8472486"/>
              <a:gd name="connsiteY16" fmla="*/ 662759 h 4999653"/>
              <a:gd name="connsiteX17" fmla="*/ 8472486 w 8472486"/>
              <a:gd name="connsiteY17" fmla="*/ 674288 h 4999653"/>
              <a:gd name="connsiteX18" fmla="*/ 8472486 w 8472486"/>
              <a:gd name="connsiteY18" fmla="*/ 749961 h 4999653"/>
              <a:gd name="connsiteX19" fmla="*/ 8472486 w 8472486"/>
              <a:gd name="connsiteY19" fmla="*/ 775785 h 4999653"/>
              <a:gd name="connsiteX20" fmla="*/ 8472486 w 8472486"/>
              <a:gd name="connsiteY20" fmla="*/ 837255 h 4999653"/>
              <a:gd name="connsiteX21" fmla="*/ 8472486 w 8472486"/>
              <a:gd name="connsiteY21" fmla="*/ 902921 h 4999653"/>
              <a:gd name="connsiteX22" fmla="*/ 8472486 w 8472486"/>
              <a:gd name="connsiteY22" fmla="*/ 936999 h 4999653"/>
              <a:gd name="connsiteX23" fmla="*/ 8472486 w 8472486"/>
              <a:gd name="connsiteY23" fmla="*/ 1044999 h 4999653"/>
              <a:gd name="connsiteX24" fmla="*/ 8472486 w 8472486"/>
              <a:gd name="connsiteY24" fmla="*/ 1050025 h 4999653"/>
              <a:gd name="connsiteX25" fmla="*/ 8472486 w 8472486"/>
              <a:gd name="connsiteY25" fmla="*/ 1177161 h 4999653"/>
              <a:gd name="connsiteX26" fmla="*/ 8472486 w 8472486"/>
              <a:gd name="connsiteY26" fmla="*/ 1202847 h 4999653"/>
              <a:gd name="connsiteX27" fmla="*/ 8472486 w 8472486"/>
              <a:gd name="connsiteY27" fmla="*/ 1319239 h 4999653"/>
              <a:gd name="connsiteX28" fmla="*/ 8472486 w 8472486"/>
              <a:gd name="connsiteY28" fmla="*/ 1377296 h 4999653"/>
              <a:gd name="connsiteX29" fmla="*/ 8472486 w 8472486"/>
              <a:gd name="connsiteY29" fmla="*/ 1477087 h 4999653"/>
              <a:gd name="connsiteX30" fmla="*/ 8472486 w 8472486"/>
              <a:gd name="connsiteY30" fmla="*/ 1569177 h 4999653"/>
              <a:gd name="connsiteX31" fmla="*/ 8472486 w 8472486"/>
              <a:gd name="connsiteY31" fmla="*/ 1651536 h 4999653"/>
              <a:gd name="connsiteX32" fmla="*/ 8472486 w 8472486"/>
              <a:gd name="connsiteY32" fmla="*/ 1779318 h 4999653"/>
              <a:gd name="connsiteX33" fmla="*/ 8472486 w 8472486"/>
              <a:gd name="connsiteY33" fmla="*/ 1843417 h 4999653"/>
              <a:gd name="connsiteX34" fmla="*/ 8472486 w 8472486"/>
              <a:gd name="connsiteY34" fmla="*/ 2008551 h 4999653"/>
              <a:gd name="connsiteX35" fmla="*/ 8472486 w 8472486"/>
              <a:gd name="connsiteY35" fmla="*/ 2053558 h 4999653"/>
              <a:gd name="connsiteX36" fmla="*/ 8472486 w 8472486"/>
              <a:gd name="connsiteY36" fmla="*/ 2257705 h 4999653"/>
              <a:gd name="connsiteX37" fmla="*/ 8472486 w 8472486"/>
              <a:gd name="connsiteY37" fmla="*/ 2282791 h 4999653"/>
              <a:gd name="connsiteX38" fmla="*/ 8472486 w 8472486"/>
              <a:gd name="connsiteY38" fmla="*/ 2527610 h 4999653"/>
              <a:gd name="connsiteX39" fmla="*/ 8472486 w 8472486"/>
              <a:gd name="connsiteY39" fmla="*/ 2531945 h 4999653"/>
              <a:gd name="connsiteX40" fmla="*/ 8472486 w 8472486"/>
              <a:gd name="connsiteY40" fmla="*/ 2801851 h 4999653"/>
              <a:gd name="connsiteX41" fmla="*/ 8472486 w 8472486"/>
              <a:gd name="connsiteY41" fmla="*/ 2819097 h 4999653"/>
              <a:gd name="connsiteX42" fmla="*/ 8472486 w 8472486"/>
              <a:gd name="connsiteY42" fmla="*/ 3093337 h 4999653"/>
              <a:gd name="connsiteX43" fmla="*/ 8472486 w 8472486"/>
              <a:gd name="connsiteY43" fmla="*/ 3132995 h 4999653"/>
              <a:gd name="connsiteX44" fmla="*/ 8472486 w 8472486"/>
              <a:gd name="connsiteY44" fmla="*/ 3407236 h 4999653"/>
              <a:gd name="connsiteX45" fmla="*/ 8472486 w 8472486"/>
              <a:gd name="connsiteY45" fmla="*/ 3470135 h 4999653"/>
              <a:gd name="connsiteX46" fmla="*/ 8472486 w 8472486"/>
              <a:gd name="connsiteY46" fmla="*/ 3744375 h 4999653"/>
              <a:gd name="connsiteX47" fmla="*/ 8472486 w 8472486"/>
              <a:gd name="connsiteY47" fmla="*/ 3831346 h 4999653"/>
              <a:gd name="connsiteX48" fmla="*/ 8472486 w 8472486"/>
              <a:gd name="connsiteY48" fmla="*/ 4105586 h 4999653"/>
              <a:gd name="connsiteX49" fmla="*/ 8472486 w 8472486"/>
              <a:gd name="connsiteY49" fmla="*/ 4217459 h 4999653"/>
              <a:gd name="connsiteX50" fmla="*/ 8472486 w 8472486"/>
              <a:gd name="connsiteY50" fmla="*/ 4491699 h 4999653"/>
              <a:gd name="connsiteX51" fmla="*/ 8472486 w 8472486"/>
              <a:gd name="connsiteY51" fmla="*/ 4629303 h 4999653"/>
              <a:gd name="connsiteX52" fmla="*/ 8472486 w 8472486"/>
              <a:gd name="connsiteY52" fmla="*/ 4903543 h 4999653"/>
              <a:gd name="connsiteX53" fmla="*/ 8376489 w 8472486"/>
              <a:gd name="connsiteY53" fmla="*/ 4999653 h 4999653"/>
              <a:gd name="connsiteX54" fmla="*/ 4660610 w 8472486"/>
              <a:gd name="connsiteY54" fmla="*/ 4999653 h 4999653"/>
              <a:gd name="connsiteX55" fmla="*/ 4388967 w 8472486"/>
              <a:gd name="connsiteY55" fmla="*/ 4999653 h 4999653"/>
              <a:gd name="connsiteX56" fmla="*/ 4289284 w 8472486"/>
              <a:gd name="connsiteY56" fmla="*/ 4999653 h 4999653"/>
              <a:gd name="connsiteX57" fmla="*/ 4235610 w 8472486"/>
              <a:gd name="connsiteY57" fmla="*/ 4999653 h 4999653"/>
              <a:gd name="connsiteX58" fmla="*/ 3729367 w 8472486"/>
              <a:gd name="connsiteY58" fmla="*/ 4999653 h 4999653"/>
              <a:gd name="connsiteX59" fmla="*/ 95997 w 8472486"/>
              <a:gd name="connsiteY59" fmla="*/ 4999653 h 4999653"/>
              <a:gd name="connsiteX60" fmla="*/ 0 w 8472486"/>
              <a:gd name="connsiteY60" fmla="*/ 4903543 h 4999653"/>
              <a:gd name="connsiteX61" fmla="*/ 0 w 8472486"/>
              <a:gd name="connsiteY61" fmla="*/ 4664488 h 4999653"/>
              <a:gd name="connsiteX62" fmla="*/ 0 w 8472486"/>
              <a:gd name="connsiteY62" fmla="*/ 4629303 h 4999653"/>
              <a:gd name="connsiteX63" fmla="*/ 0 w 8472486"/>
              <a:gd name="connsiteY63" fmla="*/ 4628197 h 4999653"/>
              <a:gd name="connsiteX64" fmla="*/ 0 w 8472486"/>
              <a:gd name="connsiteY64" fmla="*/ 4620449 h 4999653"/>
              <a:gd name="connsiteX65" fmla="*/ 0 w 8472486"/>
              <a:gd name="connsiteY65" fmla="*/ 4599606 h 4999653"/>
              <a:gd name="connsiteX66" fmla="*/ 0 w 8472486"/>
              <a:gd name="connsiteY66" fmla="*/ 4599421 h 4999653"/>
              <a:gd name="connsiteX67" fmla="*/ 0 w 8472486"/>
              <a:gd name="connsiteY67" fmla="*/ 4558472 h 4999653"/>
              <a:gd name="connsiteX68" fmla="*/ 0 w 8472486"/>
              <a:gd name="connsiteY68" fmla="*/ 4528452 h 4999653"/>
              <a:gd name="connsiteX69" fmla="*/ 0 w 8472486"/>
              <a:gd name="connsiteY69" fmla="*/ 4523933 h 4999653"/>
              <a:gd name="connsiteX70" fmla="*/ 0 w 8472486"/>
              <a:gd name="connsiteY70" fmla="*/ 4490961 h 4999653"/>
              <a:gd name="connsiteX71" fmla="*/ 0 w 8472486"/>
              <a:gd name="connsiteY71" fmla="*/ 4445170 h 4999653"/>
              <a:gd name="connsiteX72" fmla="*/ 0 w 8472486"/>
              <a:gd name="connsiteY72" fmla="*/ 4436639 h 4999653"/>
              <a:gd name="connsiteX73" fmla="*/ 0 w 8472486"/>
              <a:gd name="connsiteY73" fmla="*/ 4390248 h 4999653"/>
              <a:gd name="connsiteX74" fmla="*/ 0 w 8472486"/>
              <a:gd name="connsiteY74" fmla="*/ 4336894 h 4999653"/>
              <a:gd name="connsiteX75" fmla="*/ 0 w 8472486"/>
              <a:gd name="connsiteY75" fmla="*/ 4325366 h 4999653"/>
              <a:gd name="connsiteX76" fmla="*/ 0 w 8472486"/>
              <a:gd name="connsiteY76" fmla="*/ 4249693 h 4999653"/>
              <a:gd name="connsiteX77" fmla="*/ 0 w 8472486"/>
              <a:gd name="connsiteY77" fmla="*/ 4223869 h 4999653"/>
              <a:gd name="connsiteX78" fmla="*/ 0 w 8472486"/>
              <a:gd name="connsiteY78" fmla="*/ 4162399 h 4999653"/>
              <a:gd name="connsiteX79" fmla="*/ 0 w 8472486"/>
              <a:gd name="connsiteY79" fmla="*/ 4096732 h 4999653"/>
              <a:gd name="connsiteX80" fmla="*/ 0 w 8472486"/>
              <a:gd name="connsiteY80" fmla="*/ 4062654 h 4999653"/>
              <a:gd name="connsiteX81" fmla="*/ 0 w 8472486"/>
              <a:gd name="connsiteY81" fmla="*/ 3954655 h 4999653"/>
              <a:gd name="connsiteX82" fmla="*/ 0 w 8472486"/>
              <a:gd name="connsiteY82" fmla="*/ 3949629 h 4999653"/>
              <a:gd name="connsiteX83" fmla="*/ 0 w 8472486"/>
              <a:gd name="connsiteY83" fmla="*/ 3822492 h 4999653"/>
              <a:gd name="connsiteX84" fmla="*/ 0 w 8472486"/>
              <a:gd name="connsiteY84" fmla="*/ 3796807 h 4999653"/>
              <a:gd name="connsiteX85" fmla="*/ 0 w 8472486"/>
              <a:gd name="connsiteY85" fmla="*/ 3680415 h 4999653"/>
              <a:gd name="connsiteX86" fmla="*/ 0 w 8472486"/>
              <a:gd name="connsiteY86" fmla="*/ 3622357 h 4999653"/>
              <a:gd name="connsiteX87" fmla="*/ 0 w 8472486"/>
              <a:gd name="connsiteY87" fmla="*/ 3522567 h 4999653"/>
              <a:gd name="connsiteX88" fmla="*/ 0 w 8472486"/>
              <a:gd name="connsiteY88" fmla="*/ 3430477 h 4999653"/>
              <a:gd name="connsiteX89" fmla="*/ 0 w 8472486"/>
              <a:gd name="connsiteY89" fmla="*/ 3348117 h 4999653"/>
              <a:gd name="connsiteX90" fmla="*/ 0 w 8472486"/>
              <a:gd name="connsiteY90" fmla="*/ 3220335 h 4999653"/>
              <a:gd name="connsiteX91" fmla="*/ 0 w 8472486"/>
              <a:gd name="connsiteY91" fmla="*/ 3156237 h 4999653"/>
              <a:gd name="connsiteX92" fmla="*/ 0 w 8472486"/>
              <a:gd name="connsiteY92" fmla="*/ 2991102 h 4999653"/>
              <a:gd name="connsiteX93" fmla="*/ 0 w 8472486"/>
              <a:gd name="connsiteY93" fmla="*/ 2946095 h 4999653"/>
              <a:gd name="connsiteX94" fmla="*/ 0 w 8472486"/>
              <a:gd name="connsiteY94" fmla="*/ 2741948 h 4999653"/>
              <a:gd name="connsiteX95" fmla="*/ 0 w 8472486"/>
              <a:gd name="connsiteY95" fmla="*/ 2716862 h 4999653"/>
              <a:gd name="connsiteX96" fmla="*/ 0 w 8472486"/>
              <a:gd name="connsiteY96" fmla="*/ 2472043 h 4999653"/>
              <a:gd name="connsiteX97" fmla="*/ 0 w 8472486"/>
              <a:gd name="connsiteY97" fmla="*/ 2467708 h 4999653"/>
              <a:gd name="connsiteX98" fmla="*/ 0 w 8472486"/>
              <a:gd name="connsiteY98" fmla="*/ 2197803 h 4999653"/>
              <a:gd name="connsiteX99" fmla="*/ 0 w 8472486"/>
              <a:gd name="connsiteY99" fmla="*/ 2180556 h 4999653"/>
              <a:gd name="connsiteX100" fmla="*/ 0 w 8472486"/>
              <a:gd name="connsiteY100" fmla="*/ 1906316 h 4999653"/>
              <a:gd name="connsiteX101" fmla="*/ 0 w 8472486"/>
              <a:gd name="connsiteY101" fmla="*/ 1866658 h 4999653"/>
              <a:gd name="connsiteX102" fmla="*/ 0 w 8472486"/>
              <a:gd name="connsiteY102" fmla="*/ 1592418 h 4999653"/>
              <a:gd name="connsiteX103" fmla="*/ 0 w 8472486"/>
              <a:gd name="connsiteY103" fmla="*/ 1529519 h 4999653"/>
              <a:gd name="connsiteX104" fmla="*/ 0 w 8472486"/>
              <a:gd name="connsiteY104" fmla="*/ 1255278 h 4999653"/>
              <a:gd name="connsiteX105" fmla="*/ 0 w 8472486"/>
              <a:gd name="connsiteY105" fmla="*/ 1168307 h 4999653"/>
              <a:gd name="connsiteX106" fmla="*/ 0 w 8472486"/>
              <a:gd name="connsiteY106" fmla="*/ 894067 h 4999653"/>
              <a:gd name="connsiteX107" fmla="*/ 0 w 8472486"/>
              <a:gd name="connsiteY107" fmla="*/ 782195 h 4999653"/>
              <a:gd name="connsiteX108" fmla="*/ 0 w 8472486"/>
              <a:gd name="connsiteY108" fmla="*/ 507955 h 4999653"/>
              <a:gd name="connsiteX109" fmla="*/ 0 w 8472486"/>
              <a:gd name="connsiteY109" fmla="*/ 370350 h 4999653"/>
              <a:gd name="connsiteX110" fmla="*/ 0 w 8472486"/>
              <a:gd name="connsiteY110" fmla="*/ 96110 h 4999653"/>
              <a:gd name="connsiteX111" fmla="*/ 95997 w 8472486"/>
              <a:gd name="connsiteY111" fmla="*/ 0 h 499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472486" h="4999653">
                <a:moveTo>
                  <a:pt x="95997" y="0"/>
                </a:moveTo>
                <a:lnTo>
                  <a:pt x="4235610" y="0"/>
                </a:lnTo>
                <a:lnTo>
                  <a:pt x="4388967" y="0"/>
                </a:lnTo>
                <a:lnTo>
                  <a:pt x="8376489" y="0"/>
                </a:lnTo>
                <a:cubicBezTo>
                  <a:pt x="8472486" y="0"/>
                  <a:pt x="8472486" y="96110"/>
                  <a:pt x="8472486" y="96110"/>
                </a:cubicBezTo>
                <a:cubicBezTo>
                  <a:pt x="8472486" y="96110"/>
                  <a:pt x="8472486" y="96110"/>
                  <a:pt x="8472486" y="335165"/>
                </a:cubicBezTo>
                <a:lnTo>
                  <a:pt x="8472486" y="370350"/>
                </a:lnTo>
                <a:cubicBezTo>
                  <a:pt x="8472486" y="370350"/>
                  <a:pt x="8472486" y="370350"/>
                  <a:pt x="8472486" y="379204"/>
                </a:cubicBezTo>
                <a:lnTo>
                  <a:pt x="8472486" y="400048"/>
                </a:lnTo>
                <a:lnTo>
                  <a:pt x="8472486" y="400232"/>
                </a:lnTo>
                <a:cubicBezTo>
                  <a:pt x="8472486" y="415173"/>
                  <a:pt x="8472486" y="437585"/>
                  <a:pt x="8472486" y="471202"/>
                </a:cubicBezTo>
                <a:lnTo>
                  <a:pt x="8472486" y="475721"/>
                </a:lnTo>
                <a:lnTo>
                  <a:pt x="8472486" y="508692"/>
                </a:lnTo>
                <a:cubicBezTo>
                  <a:pt x="8472486" y="522527"/>
                  <a:pt x="8472486" y="537744"/>
                  <a:pt x="8472486" y="554484"/>
                </a:cubicBezTo>
                <a:lnTo>
                  <a:pt x="8472486" y="563015"/>
                </a:lnTo>
                <a:lnTo>
                  <a:pt x="8472486" y="609405"/>
                </a:lnTo>
                <a:lnTo>
                  <a:pt x="8472486" y="662759"/>
                </a:lnTo>
                <a:lnTo>
                  <a:pt x="8472486" y="674288"/>
                </a:lnTo>
                <a:cubicBezTo>
                  <a:pt x="8472486" y="697668"/>
                  <a:pt x="8472486" y="722846"/>
                  <a:pt x="8472486" y="749961"/>
                </a:cubicBezTo>
                <a:lnTo>
                  <a:pt x="8472486" y="775785"/>
                </a:lnTo>
                <a:lnTo>
                  <a:pt x="8472486" y="837255"/>
                </a:lnTo>
                <a:lnTo>
                  <a:pt x="8472486" y="902921"/>
                </a:lnTo>
                <a:lnTo>
                  <a:pt x="8472486" y="936999"/>
                </a:lnTo>
                <a:lnTo>
                  <a:pt x="8472486" y="1044999"/>
                </a:lnTo>
                <a:lnTo>
                  <a:pt x="8472486" y="1050025"/>
                </a:lnTo>
                <a:cubicBezTo>
                  <a:pt x="8472486" y="1090006"/>
                  <a:pt x="8472486" y="1132338"/>
                  <a:pt x="8472486" y="1177161"/>
                </a:cubicBezTo>
                <a:lnTo>
                  <a:pt x="8472486" y="1202847"/>
                </a:lnTo>
                <a:lnTo>
                  <a:pt x="8472486" y="1319239"/>
                </a:lnTo>
                <a:lnTo>
                  <a:pt x="8472486" y="1377296"/>
                </a:lnTo>
                <a:lnTo>
                  <a:pt x="8472486" y="1477087"/>
                </a:lnTo>
                <a:lnTo>
                  <a:pt x="8472486" y="1569177"/>
                </a:lnTo>
                <a:lnTo>
                  <a:pt x="8472486" y="1651536"/>
                </a:lnTo>
                <a:lnTo>
                  <a:pt x="8472486" y="1779318"/>
                </a:lnTo>
                <a:lnTo>
                  <a:pt x="8472486" y="1843417"/>
                </a:lnTo>
                <a:lnTo>
                  <a:pt x="8472486" y="2008551"/>
                </a:lnTo>
                <a:lnTo>
                  <a:pt x="8472486" y="2053558"/>
                </a:lnTo>
                <a:lnTo>
                  <a:pt x="8472486" y="2257705"/>
                </a:lnTo>
                <a:lnTo>
                  <a:pt x="8472486" y="2282791"/>
                </a:lnTo>
                <a:lnTo>
                  <a:pt x="8472486" y="2527610"/>
                </a:lnTo>
                <a:lnTo>
                  <a:pt x="8472486" y="2531945"/>
                </a:lnTo>
                <a:cubicBezTo>
                  <a:pt x="8472486" y="2618409"/>
                  <a:pt x="8472486" y="2708331"/>
                  <a:pt x="8472486" y="2801851"/>
                </a:cubicBezTo>
                <a:lnTo>
                  <a:pt x="8472486" y="2819097"/>
                </a:lnTo>
                <a:lnTo>
                  <a:pt x="8472486" y="3093337"/>
                </a:lnTo>
                <a:lnTo>
                  <a:pt x="8472486" y="3132995"/>
                </a:lnTo>
                <a:lnTo>
                  <a:pt x="8472486" y="3407236"/>
                </a:lnTo>
                <a:lnTo>
                  <a:pt x="8472486" y="3470135"/>
                </a:lnTo>
                <a:lnTo>
                  <a:pt x="8472486" y="3744375"/>
                </a:lnTo>
                <a:lnTo>
                  <a:pt x="8472486" y="3831346"/>
                </a:lnTo>
                <a:lnTo>
                  <a:pt x="8472486" y="4105586"/>
                </a:lnTo>
                <a:lnTo>
                  <a:pt x="8472486" y="4217459"/>
                </a:lnTo>
                <a:lnTo>
                  <a:pt x="8472486" y="4491699"/>
                </a:lnTo>
                <a:lnTo>
                  <a:pt x="8472486" y="4629303"/>
                </a:lnTo>
                <a:lnTo>
                  <a:pt x="8472486" y="4903543"/>
                </a:lnTo>
                <a:cubicBezTo>
                  <a:pt x="8472486" y="4999653"/>
                  <a:pt x="8376489" y="4999653"/>
                  <a:pt x="8376489" y="4999653"/>
                </a:cubicBezTo>
                <a:cubicBezTo>
                  <a:pt x="8376489" y="4999653"/>
                  <a:pt x="8376489" y="4999653"/>
                  <a:pt x="4660610" y="4999653"/>
                </a:cubicBezTo>
                <a:lnTo>
                  <a:pt x="4388967" y="4999653"/>
                </a:lnTo>
                <a:lnTo>
                  <a:pt x="4289284" y="4999653"/>
                </a:lnTo>
                <a:lnTo>
                  <a:pt x="4235610" y="4999653"/>
                </a:lnTo>
                <a:lnTo>
                  <a:pt x="3729367" y="4999653"/>
                </a:lnTo>
                <a:cubicBezTo>
                  <a:pt x="2675905" y="4999653"/>
                  <a:pt x="1471948" y="4999653"/>
                  <a:pt x="95997" y="4999653"/>
                </a:cubicBezTo>
                <a:cubicBezTo>
                  <a:pt x="0" y="4999653"/>
                  <a:pt x="0" y="4903543"/>
                  <a:pt x="0" y="4903543"/>
                </a:cubicBezTo>
                <a:cubicBezTo>
                  <a:pt x="0" y="4903543"/>
                  <a:pt x="0" y="4903543"/>
                  <a:pt x="0" y="4664488"/>
                </a:cubicBezTo>
                <a:lnTo>
                  <a:pt x="0" y="4629303"/>
                </a:lnTo>
                <a:lnTo>
                  <a:pt x="0" y="4628197"/>
                </a:lnTo>
                <a:lnTo>
                  <a:pt x="0" y="4620449"/>
                </a:lnTo>
                <a:lnTo>
                  <a:pt x="0" y="4599606"/>
                </a:lnTo>
                <a:lnTo>
                  <a:pt x="0" y="4599421"/>
                </a:lnTo>
                <a:lnTo>
                  <a:pt x="0" y="4558472"/>
                </a:lnTo>
                <a:lnTo>
                  <a:pt x="0" y="4528452"/>
                </a:lnTo>
                <a:lnTo>
                  <a:pt x="0" y="4523933"/>
                </a:lnTo>
                <a:lnTo>
                  <a:pt x="0" y="4490961"/>
                </a:lnTo>
                <a:lnTo>
                  <a:pt x="0" y="4445170"/>
                </a:lnTo>
                <a:lnTo>
                  <a:pt x="0" y="4436639"/>
                </a:lnTo>
                <a:lnTo>
                  <a:pt x="0" y="4390248"/>
                </a:lnTo>
                <a:lnTo>
                  <a:pt x="0" y="4336894"/>
                </a:lnTo>
                <a:lnTo>
                  <a:pt x="0" y="4325366"/>
                </a:lnTo>
                <a:lnTo>
                  <a:pt x="0" y="4249693"/>
                </a:lnTo>
                <a:lnTo>
                  <a:pt x="0" y="4223869"/>
                </a:lnTo>
                <a:lnTo>
                  <a:pt x="0" y="4162399"/>
                </a:lnTo>
                <a:lnTo>
                  <a:pt x="0" y="4096732"/>
                </a:lnTo>
                <a:lnTo>
                  <a:pt x="0" y="4062654"/>
                </a:lnTo>
                <a:lnTo>
                  <a:pt x="0" y="3954655"/>
                </a:lnTo>
                <a:lnTo>
                  <a:pt x="0" y="3949629"/>
                </a:lnTo>
                <a:lnTo>
                  <a:pt x="0" y="3822492"/>
                </a:lnTo>
                <a:lnTo>
                  <a:pt x="0" y="3796807"/>
                </a:lnTo>
                <a:lnTo>
                  <a:pt x="0" y="3680415"/>
                </a:lnTo>
                <a:lnTo>
                  <a:pt x="0" y="3622357"/>
                </a:lnTo>
                <a:lnTo>
                  <a:pt x="0" y="3522567"/>
                </a:lnTo>
                <a:lnTo>
                  <a:pt x="0" y="3430477"/>
                </a:lnTo>
                <a:lnTo>
                  <a:pt x="0" y="3348117"/>
                </a:lnTo>
                <a:lnTo>
                  <a:pt x="0" y="3220335"/>
                </a:lnTo>
                <a:lnTo>
                  <a:pt x="0" y="3156237"/>
                </a:lnTo>
                <a:lnTo>
                  <a:pt x="0" y="2991102"/>
                </a:lnTo>
                <a:lnTo>
                  <a:pt x="0" y="2946095"/>
                </a:lnTo>
                <a:lnTo>
                  <a:pt x="0" y="2741948"/>
                </a:lnTo>
                <a:lnTo>
                  <a:pt x="0" y="2716862"/>
                </a:lnTo>
                <a:lnTo>
                  <a:pt x="0" y="2472043"/>
                </a:lnTo>
                <a:lnTo>
                  <a:pt x="0" y="2467708"/>
                </a:lnTo>
                <a:lnTo>
                  <a:pt x="0" y="2197803"/>
                </a:lnTo>
                <a:lnTo>
                  <a:pt x="0" y="2180556"/>
                </a:lnTo>
                <a:lnTo>
                  <a:pt x="0" y="1906316"/>
                </a:lnTo>
                <a:lnTo>
                  <a:pt x="0" y="1866658"/>
                </a:lnTo>
                <a:lnTo>
                  <a:pt x="0" y="1592418"/>
                </a:lnTo>
                <a:lnTo>
                  <a:pt x="0" y="1529519"/>
                </a:lnTo>
                <a:lnTo>
                  <a:pt x="0" y="1255278"/>
                </a:lnTo>
                <a:lnTo>
                  <a:pt x="0" y="1168307"/>
                </a:lnTo>
                <a:lnTo>
                  <a:pt x="0" y="894067"/>
                </a:lnTo>
                <a:lnTo>
                  <a:pt x="0" y="782195"/>
                </a:lnTo>
                <a:lnTo>
                  <a:pt x="0" y="507955"/>
                </a:lnTo>
                <a:lnTo>
                  <a:pt x="0" y="370350"/>
                </a:lnTo>
                <a:lnTo>
                  <a:pt x="0" y="96110"/>
                </a:lnTo>
                <a:cubicBezTo>
                  <a:pt x="0" y="0"/>
                  <a:pt x="95997" y="0"/>
                  <a:pt x="95997" y="0"/>
                </a:cubicBezTo>
                <a:close/>
              </a:path>
            </a:pathLst>
          </a:cu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gray">
          <a:xfrm>
            <a:off x="531343" y="1327150"/>
            <a:ext cx="4594226" cy="4549776"/>
          </a:xfrm>
        </p:spPr>
        <p:txBody>
          <a:bodyPr>
            <a:normAutofit/>
          </a:bodyPr>
          <a:lstStyle>
            <a:lvl1pPr marL="354013" marR="0" indent="-354013" algn="l" defTabSz="914377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1333"/>
              </a:spcAft>
              <a:buClrTx/>
              <a:buSzTx/>
              <a:buFont typeface="+mj-lt"/>
              <a:buAutoNum type="arabicPeriod"/>
              <a:tabLst>
                <a:tab pos="355591" algn="l"/>
              </a:tabLst>
              <a:defRPr sz="1800" b="0"/>
            </a:lvl1pPr>
            <a:lvl2pPr>
              <a:defRPr sz="18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 bwMode="gray">
          <a:xfrm>
            <a:off x="5397804" y="1201147"/>
            <a:ext cx="3450921" cy="4999652"/>
          </a:xfrm>
          <a:custGeom>
            <a:avLst/>
            <a:gdLst>
              <a:gd name="connsiteX0" fmla="*/ 0 w 3450921"/>
              <a:gd name="connsiteY0" fmla="*/ 0 h 4999652"/>
              <a:gd name="connsiteX1" fmla="*/ 3354932 w 3450921"/>
              <a:gd name="connsiteY1" fmla="*/ 0 h 4999652"/>
              <a:gd name="connsiteX2" fmla="*/ 3386610 w 3450921"/>
              <a:gd name="connsiteY2" fmla="*/ 4129 h 4999652"/>
              <a:gd name="connsiteX3" fmla="*/ 3450921 w 3450921"/>
              <a:gd name="connsiteY3" fmla="*/ 96109 h 4999652"/>
              <a:gd name="connsiteX4" fmla="*/ 3450921 w 3450921"/>
              <a:gd name="connsiteY4" fmla="*/ 335164 h 4999652"/>
              <a:gd name="connsiteX5" fmla="*/ 3450921 w 3450921"/>
              <a:gd name="connsiteY5" fmla="*/ 370349 h 4999652"/>
              <a:gd name="connsiteX6" fmla="*/ 3450921 w 3450921"/>
              <a:gd name="connsiteY6" fmla="*/ 379203 h 4999652"/>
              <a:gd name="connsiteX7" fmla="*/ 3450921 w 3450921"/>
              <a:gd name="connsiteY7" fmla="*/ 400047 h 4999652"/>
              <a:gd name="connsiteX8" fmla="*/ 3450921 w 3450921"/>
              <a:gd name="connsiteY8" fmla="*/ 400231 h 4999652"/>
              <a:gd name="connsiteX9" fmla="*/ 3450921 w 3450921"/>
              <a:gd name="connsiteY9" fmla="*/ 471201 h 4999652"/>
              <a:gd name="connsiteX10" fmla="*/ 3450921 w 3450921"/>
              <a:gd name="connsiteY10" fmla="*/ 475720 h 4999652"/>
              <a:gd name="connsiteX11" fmla="*/ 3450921 w 3450921"/>
              <a:gd name="connsiteY11" fmla="*/ 508691 h 4999652"/>
              <a:gd name="connsiteX12" fmla="*/ 3450921 w 3450921"/>
              <a:gd name="connsiteY12" fmla="*/ 554483 h 4999652"/>
              <a:gd name="connsiteX13" fmla="*/ 3450921 w 3450921"/>
              <a:gd name="connsiteY13" fmla="*/ 563014 h 4999652"/>
              <a:gd name="connsiteX14" fmla="*/ 3450921 w 3450921"/>
              <a:gd name="connsiteY14" fmla="*/ 609404 h 4999652"/>
              <a:gd name="connsiteX15" fmla="*/ 3450921 w 3450921"/>
              <a:gd name="connsiteY15" fmla="*/ 662758 h 4999652"/>
              <a:gd name="connsiteX16" fmla="*/ 3450921 w 3450921"/>
              <a:gd name="connsiteY16" fmla="*/ 674287 h 4999652"/>
              <a:gd name="connsiteX17" fmla="*/ 3450921 w 3450921"/>
              <a:gd name="connsiteY17" fmla="*/ 749960 h 4999652"/>
              <a:gd name="connsiteX18" fmla="*/ 3450921 w 3450921"/>
              <a:gd name="connsiteY18" fmla="*/ 775784 h 4999652"/>
              <a:gd name="connsiteX19" fmla="*/ 3450921 w 3450921"/>
              <a:gd name="connsiteY19" fmla="*/ 837254 h 4999652"/>
              <a:gd name="connsiteX20" fmla="*/ 3450921 w 3450921"/>
              <a:gd name="connsiteY20" fmla="*/ 902920 h 4999652"/>
              <a:gd name="connsiteX21" fmla="*/ 3450921 w 3450921"/>
              <a:gd name="connsiteY21" fmla="*/ 936998 h 4999652"/>
              <a:gd name="connsiteX22" fmla="*/ 3450921 w 3450921"/>
              <a:gd name="connsiteY22" fmla="*/ 1044998 h 4999652"/>
              <a:gd name="connsiteX23" fmla="*/ 3450921 w 3450921"/>
              <a:gd name="connsiteY23" fmla="*/ 1050024 h 4999652"/>
              <a:gd name="connsiteX24" fmla="*/ 3450921 w 3450921"/>
              <a:gd name="connsiteY24" fmla="*/ 1177160 h 4999652"/>
              <a:gd name="connsiteX25" fmla="*/ 3450921 w 3450921"/>
              <a:gd name="connsiteY25" fmla="*/ 1202846 h 4999652"/>
              <a:gd name="connsiteX26" fmla="*/ 3450921 w 3450921"/>
              <a:gd name="connsiteY26" fmla="*/ 1319238 h 4999652"/>
              <a:gd name="connsiteX27" fmla="*/ 3450921 w 3450921"/>
              <a:gd name="connsiteY27" fmla="*/ 1377295 h 4999652"/>
              <a:gd name="connsiteX28" fmla="*/ 3450921 w 3450921"/>
              <a:gd name="connsiteY28" fmla="*/ 1477086 h 4999652"/>
              <a:gd name="connsiteX29" fmla="*/ 3450921 w 3450921"/>
              <a:gd name="connsiteY29" fmla="*/ 1569176 h 4999652"/>
              <a:gd name="connsiteX30" fmla="*/ 3450921 w 3450921"/>
              <a:gd name="connsiteY30" fmla="*/ 1651535 h 4999652"/>
              <a:gd name="connsiteX31" fmla="*/ 3450921 w 3450921"/>
              <a:gd name="connsiteY31" fmla="*/ 1779317 h 4999652"/>
              <a:gd name="connsiteX32" fmla="*/ 3450921 w 3450921"/>
              <a:gd name="connsiteY32" fmla="*/ 1843416 h 4999652"/>
              <a:gd name="connsiteX33" fmla="*/ 3450921 w 3450921"/>
              <a:gd name="connsiteY33" fmla="*/ 2008550 h 4999652"/>
              <a:gd name="connsiteX34" fmla="*/ 3450921 w 3450921"/>
              <a:gd name="connsiteY34" fmla="*/ 2053557 h 4999652"/>
              <a:gd name="connsiteX35" fmla="*/ 3450921 w 3450921"/>
              <a:gd name="connsiteY35" fmla="*/ 2257704 h 4999652"/>
              <a:gd name="connsiteX36" fmla="*/ 3450921 w 3450921"/>
              <a:gd name="connsiteY36" fmla="*/ 2282790 h 4999652"/>
              <a:gd name="connsiteX37" fmla="*/ 3450921 w 3450921"/>
              <a:gd name="connsiteY37" fmla="*/ 2527609 h 4999652"/>
              <a:gd name="connsiteX38" fmla="*/ 3450921 w 3450921"/>
              <a:gd name="connsiteY38" fmla="*/ 2531944 h 4999652"/>
              <a:gd name="connsiteX39" fmla="*/ 3450921 w 3450921"/>
              <a:gd name="connsiteY39" fmla="*/ 2801850 h 4999652"/>
              <a:gd name="connsiteX40" fmla="*/ 3450921 w 3450921"/>
              <a:gd name="connsiteY40" fmla="*/ 2819096 h 4999652"/>
              <a:gd name="connsiteX41" fmla="*/ 3450921 w 3450921"/>
              <a:gd name="connsiteY41" fmla="*/ 3093336 h 4999652"/>
              <a:gd name="connsiteX42" fmla="*/ 3450921 w 3450921"/>
              <a:gd name="connsiteY42" fmla="*/ 3132994 h 4999652"/>
              <a:gd name="connsiteX43" fmla="*/ 3450921 w 3450921"/>
              <a:gd name="connsiteY43" fmla="*/ 3407235 h 4999652"/>
              <a:gd name="connsiteX44" fmla="*/ 3450921 w 3450921"/>
              <a:gd name="connsiteY44" fmla="*/ 3470134 h 4999652"/>
              <a:gd name="connsiteX45" fmla="*/ 3450921 w 3450921"/>
              <a:gd name="connsiteY45" fmla="*/ 3744374 h 4999652"/>
              <a:gd name="connsiteX46" fmla="*/ 3450921 w 3450921"/>
              <a:gd name="connsiteY46" fmla="*/ 3831345 h 4999652"/>
              <a:gd name="connsiteX47" fmla="*/ 3450921 w 3450921"/>
              <a:gd name="connsiteY47" fmla="*/ 4105585 h 4999652"/>
              <a:gd name="connsiteX48" fmla="*/ 3450921 w 3450921"/>
              <a:gd name="connsiteY48" fmla="*/ 4217458 h 4999652"/>
              <a:gd name="connsiteX49" fmla="*/ 3450921 w 3450921"/>
              <a:gd name="connsiteY49" fmla="*/ 4491698 h 4999652"/>
              <a:gd name="connsiteX50" fmla="*/ 3450921 w 3450921"/>
              <a:gd name="connsiteY50" fmla="*/ 4629302 h 4999652"/>
              <a:gd name="connsiteX51" fmla="*/ 3450921 w 3450921"/>
              <a:gd name="connsiteY51" fmla="*/ 4903542 h 4999652"/>
              <a:gd name="connsiteX52" fmla="*/ 3354924 w 3450921"/>
              <a:gd name="connsiteY52" fmla="*/ 4999652 h 4999652"/>
              <a:gd name="connsiteX53" fmla="*/ 293134 w 3450921"/>
              <a:gd name="connsiteY53" fmla="*/ 4999652 h 4999652"/>
              <a:gd name="connsiteX54" fmla="*/ 0 w 3450921"/>
              <a:gd name="connsiteY54" fmla="*/ 4999652 h 49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450921" h="4999652">
                <a:moveTo>
                  <a:pt x="0" y="0"/>
                </a:moveTo>
                <a:lnTo>
                  <a:pt x="3354932" y="0"/>
                </a:lnTo>
                <a:lnTo>
                  <a:pt x="3386610" y="4129"/>
                </a:lnTo>
                <a:cubicBezTo>
                  <a:pt x="3450921" y="22525"/>
                  <a:pt x="3450921" y="96109"/>
                  <a:pt x="3450921" y="96109"/>
                </a:cubicBezTo>
                <a:cubicBezTo>
                  <a:pt x="3450921" y="96109"/>
                  <a:pt x="3450921" y="96109"/>
                  <a:pt x="3450921" y="335164"/>
                </a:cubicBezTo>
                <a:lnTo>
                  <a:pt x="3450921" y="370349"/>
                </a:lnTo>
                <a:cubicBezTo>
                  <a:pt x="3450921" y="370349"/>
                  <a:pt x="3450921" y="370349"/>
                  <a:pt x="3450921" y="379203"/>
                </a:cubicBezTo>
                <a:lnTo>
                  <a:pt x="3450921" y="400047"/>
                </a:lnTo>
                <a:lnTo>
                  <a:pt x="3450921" y="400231"/>
                </a:lnTo>
                <a:cubicBezTo>
                  <a:pt x="3450921" y="415172"/>
                  <a:pt x="3450921" y="437584"/>
                  <a:pt x="3450921" y="471201"/>
                </a:cubicBezTo>
                <a:lnTo>
                  <a:pt x="3450921" y="475720"/>
                </a:lnTo>
                <a:lnTo>
                  <a:pt x="3450921" y="508691"/>
                </a:lnTo>
                <a:cubicBezTo>
                  <a:pt x="3450921" y="522526"/>
                  <a:pt x="3450921" y="537743"/>
                  <a:pt x="3450921" y="554483"/>
                </a:cubicBezTo>
                <a:lnTo>
                  <a:pt x="3450921" y="563014"/>
                </a:lnTo>
                <a:lnTo>
                  <a:pt x="3450921" y="609404"/>
                </a:lnTo>
                <a:lnTo>
                  <a:pt x="3450921" y="662758"/>
                </a:lnTo>
                <a:lnTo>
                  <a:pt x="3450921" y="674287"/>
                </a:lnTo>
                <a:cubicBezTo>
                  <a:pt x="3450921" y="697667"/>
                  <a:pt x="3450921" y="722845"/>
                  <a:pt x="3450921" y="749960"/>
                </a:cubicBezTo>
                <a:lnTo>
                  <a:pt x="3450921" y="775784"/>
                </a:lnTo>
                <a:lnTo>
                  <a:pt x="3450921" y="837254"/>
                </a:lnTo>
                <a:lnTo>
                  <a:pt x="3450921" y="902920"/>
                </a:lnTo>
                <a:lnTo>
                  <a:pt x="3450921" y="936998"/>
                </a:lnTo>
                <a:lnTo>
                  <a:pt x="3450921" y="1044998"/>
                </a:lnTo>
                <a:lnTo>
                  <a:pt x="3450921" y="1050024"/>
                </a:lnTo>
                <a:cubicBezTo>
                  <a:pt x="3450921" y="1090005"/>
                  <a:pt x="3450921" y="1132337"/>
                  <a:pt x="3450921" y="1177160"/>
                </a:cubicBezTo>
                <a:lnTo>
                  <a:pt x="3450921" y="1202846"/>
                </a:lnTo>
                <a:lnTo>
                  <a:pt x="3450921" y="1319238"/>
                </a:lnTo>
                <a:lnTo>
                  <a:pt x="3450921" y="1377295"/>
                </a:lnTo>
                <a:lnTo>
                  <a:pt x="3450921" y="1477086"/>
                </a:lnTo>
                <a:lnTo>
                  <a:pt x="3450921" y="1569176"/>
                </a:lnTo>
                <a:lnTo>
                  <a:pt x="3450921" y="1651535"/>
                </a:lnTo>
                <a:lnTo>
                  <a:pt x="3450921" y="1779317"/>
                </a:lnTo>
                <a:lnTo>
                  <a:pt x="3450921" y="1843416"/>
                </a:lnTo>
                <a:lnTo>
                  <a:pt x="3450921" y="2008550"/>
                </a:lnTo>
                <a:lnTo>
                  <a:pt x="3450921" y="2053557"/>
                </a:lnTo>
                <a:lnTo>
                  <a:pt x="3450921" y="2257704"/>
                </a:lnTo>
                <a:lnTo>
                  <a:pt x="3450921" y="2282790"/>
                </a:lnTo>
                <a:lnTo>
                  <a:pt x="3450921" y="2527609"/>
                </a:lnTo>
                <a:lnTo>
                  <a:pt x="3450921" y="2531944"/>
                </a:lnTo>
                <a:cubicBezTo>
                  <a:pt x="3450921" y="2618408"/>
                  <a:pt x="3450921" y="2708330"/>
                  <a:pt x="3450921" y="2801850"/>
                </a:cubicBezTo>
                <a:lnTo>
                  <a:pt x="3450921" y="2819096"/>
                </a:lnTo>
                <a:lnTo>
                  <a:pt x="3450921" y="3093336"/>
                </a:lnTo>
                <a:lnTo>
                  <a:pt x="3450921" y="3132994"/>
                </a:lnTo>
                <a:lnTo>
                  <a:pt x="3450921" y="3407235"/>
                </a:lnTo>
                <a:lnTo>
                  <a:pt x="3450921" y="3470134"/>
                </a:lnTo>
                <a:lnTo>
                  <a:pt x="3450921" y="3744374"/>
                </a:lnTo>
                <a:lnTo>
                  <a:pt x="3450921" y="3831345"/>
                </a:lnTo>
                <a:lnTo>
                  <a:pt x="3450921" y="4105585"/>
                </a:lnTo>
                <a:lnTo>
                  <a:pt x="3450921" y="4217458"/>
                </a:lnTo>
                <a:lnTo>
                  <a:pt x="3450921" y="4491698"/>
                </a:lnTo>
                <a:lnTo>
                  <a:pt x="3450921" y="4629302"/>
                </a:lnTo>
                <a:lnTo>
                  <a:pt x="3450921" y="4903542"/>
                </a:lnTo>
                <a:cubicBezTo>
                  <a:pt x="3450921" y="4999652"/>
                  <a:pt x="3354924" y="4999652"/>
                  <a:pt x="3354924" y="4999652"/>
                </a:cubicBezTo>
                <a:cubicBezTo>
                  <a:pt x="3354924" y="4999652"/>
                  <a:pt x="3354924" y="4999652"/>
                  <a:pt x="293134" y="4999652"/>
                </a:cubicBezTo>
                <a:lnTo>
                  <a:pt x="0" y="4999652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360000" tIns="360000">
            <a:noAutofit/>
          </a:bodyPr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414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>
            <a:spLocks noChangeAspect="1"/>
          </p:cNvSpPr>
          <p:nvPr userDrawn="1"/>
        </p:nvSpPr>
        <p:spPr bwMode="gray">
          <a:xfrm>
            <a:off x="0" y="1695450"/>
            <a:ext cx="8334376" cy="2382290"/>
          </a:xfrm>
          <a:custGeom>
            <a:avLst/>
            <a:gdLst>
              <a:gd name="connsiteX0" fmla="*/ 0 w 8334376"/>
              <a:gd name="connsiteY0" fmla="*/ 0 h 2382290"/>
              <a:gd name="connsiteX1" fmla="*/ 153272 w 8334376"/>
              <a:gd name="connsiteY1" fmla="*/ 0 h 2382290"/>
              <a:gd name="connsiteX2" fmla="*/ 8198844 w 8334376"/>
              <a:gd name="connsiteY2" fmla="*/ 0 h 2382290"/>
              <a:gd name="connsiteX3" fmla="*/ 8334376 w 8334376"/>
              <a:gd name="connsiteY3" fmla="*/ 136131 h 2382290"/>
              <a:gd name="connsiteX4" fmla="*/ 8334376 w 8334376"/>
              <a:gd name="connsiteY4" fmla="*/ 2246159 h 2382290"/>
              <a:gd name="connsiteX5" fmla="*/ 8198844 w 8334376"/>
              <a:gd name="connsiteY5" fmla="*/ 2382290 h 2382290"/>
              <a:gd name="connsiteX6" fmla="*/ 685491 w 8334376"/>
              <a:gd name="connsiteY6" fmla="*/ 2382290 h 2382290"/>
              <a:gd name="connsiteX7" fmla="*/ 0 w 8334376"/>
              <a:gd name="connsiteY7" fmla="*/ 2382290 h 238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4376" h="2382290">
                <a:moveTo>
                  <a:pt x="0" y="0"/>
                </a:moveTo>
                <a:lnTo>
                  <a:pt x="153272" y="0"/>
                </a:lnTo>
                <a:cubicBezTo>
                  <a:pt x="1813589" y="0"/>
                  <a:pt x="4343596" y="0"/>
                  <a:pt x="8198844" y="0"/>
                </a:cubicBezTo>
                <a:cubicBezTo>
                  <a:pt x="8334376" y="0"/>
                  <a:pt x="8334376" y="136131"/>
                  <a:pt x="8334376" y="136131"/>
                </a:cubicBezTo>
                <a:cubicBezTo>
                  <a:pt x="8334376" y="136131"/>
                  <a:pt x="8334376" y="136131"/>
                  <a:pt x="8334376" y="2246159"/>
                </a:cubicBezTo>
                <a:cubicBezTo>
                  <a:pt x="8334376" y="2382290"/>
                  <a:pt x="8198844" y="2382290"/>
                  <a:pt x="8198844" y="2382290"/>
                </a:cubicBezTo>
                <a:cubicBezTo>
                  <a:pt x="8198844" y="2382290"/>
                  <a:pt x="8198844" y="2382290"/>
                  <a:pt x="685491" y="2382290"/>
                </a:cubicBezTo>
                <a:lnTo>
                  <a:pt x="0" y="238229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530225" y="1695451"/>
            <a:ext cx="7577418" cy="2368549"/>
          </a:xfrm>
        </p:spPr>
        <p:txBody>
          <a:bodyPr anchor="ctr" anchorCtr="0">
            <a:noAutofit/>
          </a:bodyPr>
          <a:lstStyle>
            <a:lvl1pPr algn="l">
              <a:lnSpc>
                <a:spcPts val="4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grpSp>
        <p:nvGrpSpPr>
          <p:cNvPr id="30" name="Group 29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31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2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3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4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35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6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37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8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39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0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1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42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3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4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5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6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7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8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9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0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269" y="6366754"/>
            <a:ext cx="1183250" cy="2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8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520699" y="257725"/>
            <a:ext cx="8170864" cy="117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ts val="4600"/>
              </a:lnSpc>
              <a:defRPr sz="4600"/>
            </a:lvl1pPr>
          </a:lstStyle>
          <a:p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  <a:endParaRPr lang="en-GB" noProof="0" dirty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9"/>
          </p:nvPr>
        </p:nvSpPr>
        <p:spPr bwMode="gray">
          <a:xfrm>
            <a:off x="376239" y="1696718"/>
            <a:ext cx="8472484" cy="4504080"/>
          </a:xfrm>
          <a:custGeom>
            <a:avLst/>
            <a:gdLst>
              <a:gd name="connsiteX0" fmla="*/ 95997 w 8472484"/>
              <a:gd name="connsiteY0" fmla="*/ 0 h 4504080"/>
              <a:gd name="connsiteX1" fmla="*/ 4235610 w 8472484"/>
              <a:gd name="connsiteY1" fmla="*/ 0 h 4504080"/>
              <a:gd name="connsiteX2" fmla="*/ 4388967 w 8472484"/>
              <a:gd name="connsiteY2" fmla="*/ 0 h 4504080"/>
              <a:gd name="connsiteX3" fmla="*/ 8376488 w 8472484"/>
              <a:gd name="connsiteY3" fmla="*/ 0 h 4504080"/>
              <a:gd name="connsiteX4" fmla="*/ 8472484 w 8472484"/>
              <a:gd name="connsiteY4" fmla="*/ 96110 h 4504080"/>
              <a:gd name="connsiteX5" fmla="*/ 8472484 w 8472484"/>
              <a:gd name="connsiteY5" fmla="*/ 335165 h 4504080"/>
              <a:gd name="connsiteX6" fmla="*/ 8472484 w 8472484"/>
              <a:gd name="connsiteY6" fmla="*/ 370350 h 4504080"/>
              <a:gd name="connsiteX7" fmla="*/ 8472484 w 8472484"/>
              <a:gd name="connsiteY7" fmla="*/ 379204 h 4504080"/>
              <a:gd name="connsiteX8" fmla="*/ 8472484 w 8472484"/>
              <a:gd name="connsiteY8" fmla="*/ 400048 h 4504080"/>
              <a:gd name="connsiteX9" fmla="*/ 8472484 w 8472484"/>
              <a:gd name="connsiteY9" fmla="*/ 400232 h 4504080"/>
              <a:gd name="connsiteX10" fmla="*/ 8472484 w 8472484"/>
              <a:gd name="connsiteY10" fmla="*/ 471202 h 4504080"/>
              <a:gd name="connsiteX11" fmla="*/ 8472484 w 8472484"/>
              <a:gd name="connsiteY11" fmla="*/ 475721 h 4504080"/>
              <a:gd name="connsiteX12" fmla="*/ 8472484 w 8472484"/>
              <a:gd name="connsiteY12" fmla="*/ 508692 h 4504080"/>
              <a:gd name="connsiteX13" fmla="*/ 8472484 w 8472484"/>
              <a:gd name="connsiteY13" fmla="*/ 554484 h 4504080"/>
              <a:gd name="connsiteX14" fmla="*/ 8472484 w 8472484"/>
              <a:gd name="connsiteY14" fmla="*/ 563015 h 4504080"/>
              <a:gd name="connsiteX15" fmla="*/ 8472484 w 8472484"/>
              <a:gd name="connsiteY15" fmla="*/ 609405 h 4504080"/>
              <a:gd name="connsiteX16" fmla="*/ 8472484 w 8472484"/>
              <a:gd name="connsiteY16" fmla="*/ 662759 h 4504080"/>
              <a:gd name="connsiteX17" fmla="*/ 8472484 w 8472484"/>
              <a:gd name="connsiteY17" fmla="*/ 674288 h 4504080"/>
              <a:gd name="connsiteX18" fmla="*/ 8472484 w 8472484"/>
              <a:gd name="connsiteY18" fmla="*/ 749961 h 4504080"/>
              <a:gd name="connsiteX19" fmla="*/ 8472484 w 8472484"/>
              <a:gd name="connsiteY19" fmla="*/ 775785 h 4504080"/>
              <a:gd name="connsiteX20" fmla="*/ 8472484 w 8472484"/>
              <a:gd name="connsiteY20" fmla="*/ 837255 h 4504080"/>
              <a:gd name="connsiteX21" fmla="*/ 8472484 w 8472484"/>
              <a:gd name="connsiteY21" fmla="*/ 902921 h 4504080"/>
              <a:gd name="connsiteX22" fmla="*/ 8472484 w 8472484"/>
              <a:gd name="connsiteY22" fmla="*/ 936999 h 4504080"/>
              <a:gd name="connsiteX23" fmla="*/ 8472484 w 8472484"/>
              <a:gd name="connsiteY23" fmla="*/ 1044999 h 4504080"/>
              <a:gd name="connsiteX24" fmla="*/ 8472484 w 8472484"/>
              <a:gd name="connsiteY24" fmla="*/ 1050025 h 4504080"/>
              <a:gd name="connsiteX25" fmla="*/ 8472484 w 8472484"/>
              <a:gd name="connsiteY25" fmla="*/ 1177161 h 4504080"/>
              <a:gd name="connsiteX26" fmla="*/ 8472484 w 8472484"/>
              <a:gd name="connsiteY26" fmla="*/ 1202847 h 4504080"/>
              <a:gd name="connsiteX27" fmla="*/ 8472484 w 8472484"/>
              <a:gd name="connsiteY27" fmla="*/ 1319239 h 4504080"/>
              <a:gd name="connsiteX28" fmla="*/ 8472484 w 8472484"/>
              <a:gd name="connsiteY28" fmla="*/ 1377296 h 4504080"/>
              <a:gd name="connsiteX29" fmla="*/ 8472484 w 8472484"/>
              <a:gd name="connsiteY29" fmla="*/ 1477087 h 4504080"/>
              <a:gd name="connsiteX30" fmla="*/ 8472484 w 8472484"/>
              <a:gd name="connsiteY30" fmla="*/ 1569177 h 4504080"/>
              <a:gd name="connsiteX31" fmla="*/ 8472484 w 8472484"/>
              <a:gd name="connsiteY31" fmla="*/ 1651536 h 4504080"/>
              <a:gd name="connsiteX32" fmla="*/ 8472484 w 8472484"/>
              <a:gd name="connsiteY32" fmla="*/ 1779318 h 4504080"/>
              <a:gd name="connsiteX33" fmla="*/ 8472484 w 8472484"/>
              <a:gd name="connsiteY33" fmla="*/ 1843417 h 4504080"/>
              <a:gd name="connsiteX34" fmla="*/ 8472484 w 8472484"/>
              <a:gd name="connsiteY34" fmla="*/ 1854915 h 4504080"/>
              <a:gd name="connsiteX35" fmla="*/ 8472484 w 8472484"/>
              <a:gd name="connsiteY35" fmla="*/ 2008551 h 4504080"/>
              <a:gd name="connsiteX36" fmla="*/ 8472484 w 8472484"/>
              <a:gd name="connsiteY36" fmla="*/ 2032038 h 4504080"/>
              <a:gd name="connsiteX37" fmla="*/ 8472484 w 8472484"/>
              <a:gd name="connsiteY37" fmla="*/ 2036373 h 4504080"/>
              <a:gd name="connsiteX38" fmla="*/ 8472484 w 8472484"/>
              <a:gd name="connsiteY38" fmla="*/ 2048195 h 4504080"/>
              <a:gd name="connsiteX39" fmla="*/ 8472484 w 8472484"/>
              <a:gd name="connsiteY39" fmla="*/ 2306279 h 4504080"/>
              <a:gd name="connsiteX40" fmla="*/ 8472484 w 8472484"/>
              <a:gd name="connsiteY40" fmla="*/ 2323525 h 4504080"/>
              <a:gd name="connsiteX41" fmla="*/ 8472484 w 8472484"/>
              <a:gd name="connsiteY41" fmla="*/ 2597765 h 4504080"/>
              <a:gd name="connsiteX42" fmla="*/ 8472484 w 8472484"/>
              <a:gd name="connsiteY42" fmla="*/ 2637423 h 4504080"/>
              <a:gd name="connsiteX43" fmla="*/ 8472484 w 8472484"/>
              <a:gd name="connsiteY43" fmla="*/ 2911664 h 4504080"/>
              <a:gd name="connsiteX44" fmla="*/ 8472484 w 8472484"/>
              <a:gd name="connsiteY44" fmla="*/ 2974563 h 4504080"/>
              <a:gd name="connsiteX45" fmla="*/ 8472484 w 8472484"/>
              <a:gd name="connsiteY45" fmla="*/ 3248803 h 4504080"/>
              <a:gd name="connsiteX46" fmla="*/ 8472484 w 8472484"/>
              <a:gd name="connsiteY46" fmla="*/ 3335774 h 4504080"/>
              <a:gd name="connsiteX47" fmla="*/ 8472484 w 8472484"/>
              <a:gd name="connsiteY47" fmla="*/ 3610014 h 4504080"/>
              <a:gd name="connsiteX48" fmla="*/ 8472484 w 8472484"/>
              <a:gd name="connsiteY48" fmla="*/ 3721887 h 4504080"/>
              <a:gd name="connsiteX49" fmla="*/ 8472484 w 8472484"/>
              <a:gd name="connsiteY49" fmla="*/ 3996127 h 4504080"/>
              <a:gd name="connsiteX50" fmla="*/ 8472484 w 8472484"/>
              <a:gd name="connsiteY50" fmla="*/ 4133731 h 4504080"/>
              <a:gd name="connsiteX51" fmla="*/ 8472484 w 8472484"/>
              <a:gd name="connsiteY51" fmla="*/ 4407971 h 4504080"/>
              <a:gd name="connsiteX52" fmla="*/ 8391487 w 8472484"/>
              <a:gd name="connsiteY52" fmla="*/ 4502580 h 4504080"/>
              <a:gd name="connsiteX53" fmla="*/ 8376498 w 8472484"/>
              <a:gd name="connsiteY53" fmla="*/ 4504080 h 4504080"/>
              <a:gd name="connsiteX54" fmla="*/ 95989 w 8472484"/>
              <a:gd name="connsiteY54" fmla="*/ 4504080 h 4504080"/>
              <a:gd name="connsiteX55" fmla="*/ 64311 w 8472484"/>
              <a:gd name="connsiteY55" fmla="*/ 4499952 h 4504080"/>
              <a:gd name="connsiteX56" fmla="*/ 0 w 8472484"/>
              <a:gd name="connsiteY56" fmla="*/ 4407971 h 4504080"/>
              <a:gd name="connsiteX57" fmla="*/ 0 w 8472484"/>
              <a:gd name="connsiteY57" fmla="*/ 4404236 h 4504080"/>
              <a:gd name="connsiteX58" fmla="*/ 0 w 8472484"/>
              <a:gd name="connsiteY58" fmla="*/ 4395365 h 4504080"/>
              <a:gd name="connsiteX59" fmla="*/ 0 w 8472484"/>
              <a:gd name="connsiteY59" fmla="*/ 4378089 h 4504080"/>
              <a:gd name="connsiteX60" fmla="*/ 0 w 8472484"/>
              <a:gd name="connsiteY60" fmla="*/ 4349608 h 4504080"/>
              <a:gd name="connsiteX61" fmla="*/ 0 w 8472484"/>
              <a:gd name="connsiteY61" fmla="*/ 4307120 h 4504080"/>
              <a:gd name="connsiteX62" fmla="*/ 0 w 8472484"/>
              <a:gd name="connsiteY62" fmla="*/ 4247823 h 4504080"/>
              <a:gd name="connsiteX63" fmla="*/ 0 w 8472484"/>
              <a:gd name="connsiteY63" fmla="*/ 4168916 h 4504080"/>
              <a:gd name="connsiteX64" fmla="*/ 0 w 8472484"/>
              <a:gd name="connsiteY64" fmla="*/ 4133731 h 4504080"/>
              <a:gd name="connsiteX65" fmla="*/ 0 w 8472484"/>
              <a:gd name="connsiteY65" fmla="*/ 4132625 h 4504080"/>
              <a:gd name="connsiteX66" fmla="*/ 0 w 8472484"/>
              <a:gd name="connsiteY66" fmla="*/ 4124877 h 4504080"/>
              <a:gd name="connsiteX67" fmla="*/ 0 w 8472484"/>
              <a:gd name="connsiteY67" fmla="*/ 4104034 h 4504080"/>
              <a:gd name="connsiteX68" fmla="*/ 0 w 8472484"/>
              <a:gd name="connsiteY68" fmla="*/ 4103849 h 4504080"/>
              <a:gd name="connsiteX69" fmla="*/ 0 w 8472484"/>
              <a:gd name="connsiteY69" fmla="*/ 4062900 h 4504080"/>
              <a:gd name="connsiteX70" fmla="*/ 0 w 8472484"/>
              <a:gd name="connsiteY70" fmla="*/ 4032880 h 4504080"/>
              <a:gd name="connsiteX71" fmla="*/ 0 w 8472484"/>
              <a:gd name="connsiteY71" fmla="*/ 4028361 h 4504080"/>
              <a:gd name="connsiteX72" fmla="*/ 0 w 8472484"/>
              <a:gd name="connsiteY72" fmla="*/ 3995389 h 4504080"/>
              <a:gd name="connsiteX73" fmla="*/ 0 w 8472484"/>
              <a:gd name="connsiteY73" fmla="*/ 3949598 h 4504080"/>
              <a:gd name="connsiteX74" fmla="*/ 0 w 8472484"/>
              <a:gd name="connsiteY74" fmla="*/ 3941067 h 4504080"/>
              <a:gd name="connsiteX75" fmla="*/ 0 w 8472484"/>
              <a:gd name="connsiteY75" fmla="*/ 3894676 h 4504080"/>
              <a:gd name="connsiteX76" fmla="*/ 0 w 8472484"/>
              <a:gd name="connsiteY76" fmla="*/ 3841322 h 4504080"/>
              <a:gd name="connsiteX77" fmla="*/ 0 w 8472484"/>
              <a:gd name="connsiteY77" fmla="*/ 3829794 h 4504080"/>
              <a:gd name="connsiteX78" fmla="*/ 0 w 8472484"/>
              <a:gd name="connsiteY78" fmla="*/ 3754121 h 4504080"/>
              <a:gd name="connsiteX79" fmla="*/ 0 w 8472484"/>
              <a:gd name="connsiteY79" fmla="*/ 3728297 h 4504080"/>
              <a:gd name="connsiteX80" fmla="*/ 0 w 8472484"/>
              <a:gd name="connsiteY80" fmla="*/ 3666827 h 4504080"/>
              <a:gd name="connsiteX81" fmla="*/ 0 w 8472484"/>
              <a:gd name="connsiteY81" fmla="*/ 3601160 h 4504080"/>
              <a:gd name="connsiteX82" fmla="*/ 0 w 8472484"/>
              <a:gd name="connsiteY82" fmla="*/ 3567082 h 4504080"/>
              <a:gd name="connsiteX83" fmla="*/ 0 w 8472484"/>
              <a:gd name="connsiteY83" fmla="*/ 3459083 h 4504080"/>
              <a:gd name="connsiteX84" fmla="*/ 0 w 8472484"/>
              <a:gd name="connsiteY84" fmla="*/ 3454057 h 4504080"/>
              <a:gd name="connsiteX85" fmla="*/ 0 w 8472484"/>
              <a:gd name="connsiteY85" fmla="*/ 3326920 h 4504080"/>
              <a:gd name="connsiteX86" fmla="*/ 0 w 8472484"/>
              <a:gd name="connsiteY86" fmla="*/ 3301235 h 4504080"/>
              <a:gd name="connsiteX87" fmla="*/ 0 w 8472484"/>
              <a:gd name="connsiteY87" fmla="*/ 3184843 h 4504080"/>
              <a:gd name="connsiteX88" fmla="*/ 0 w 8472484"/>
              <a:gd name="connsiteY88" fmla="*/ 3126785 h 4504080"/>
              <a:gd name="connsiteX89" fmla="*/ 0 w 8472484"/>
              <a:gd name="connsiteY89" fmla="*/ 3026995 h 4504080"/>
              <a:gd name="connsiteX90" fmla="*/ 0 w 8472484"/>
              <a:gd name="connsiteY90" fmla="*/ 2934905 h 4504080"/>
              <a:gd name="connsiteX91" fmla="*/ 0 w 8472484"/>
              <a:gd name="connsiteY91" fmla="*/ 2852545 h 4504080"/>
              <a:gd name="connsiteX92" fmla="*/ 0 w 8472484"/>
              <a:gd name="connsiteY92" fmla="*/ 2724763 h 4504080"/>
              <a:gd name="connsiteX93" fmla="*/ 0 w 8472484"/>
              <a:gd name="connsiteY93" fmla="*/ 2660665 h 4504080"/>
              <a:gd name="connsiteX94" fmla="*/ 0 w 8472484"/>
              <a:gd name="connsiteY94" fmla="*/ 2495530 h 4504080"/>
              <a:gd name="connsiteX95" fmla="*/ 0 w 8472484"/>
              <a:gd name="connsiteY95" fmla="*/ 2450523 h 4504080"/>
              <a:gd name="connsiteX96" fmla="*/ 0 w 8472484"/>
              <a:gd name="connsiteY96" fmla="*/ 2246376 h 4504080"/>
              <a:gd name="connsiteX97" fmla="*/ 0 w 8472484"/>
              <a:gd name="connsiteY97" fmla="*/ 2221290 h 4504080"/>
              <a:gd name="connsiteX98" fmla="*/ 0 w 8472484"/>
              <a:gd name="connsiteY98" fmla="*/ 2048195 h 4504080"/>
              <a:gd name="connsiteX99" fmla="*/ 0 w 8472484"/>
              <a:gd name="connsiteY99" fmla="*/ 1976471 h 4504080"/>
              <a:gd name="connsiteX100" fmla="*/ 0 w 8472484"/>
              <a:gd name="connsiteY100" fmla="*/ 1972136 h 4504080"/>
              <a:gd name="connsiteX101" fmla="*/ 0 w 8472484"/>
              <a:gd name="connsiteY101" fmla="*/ 1906316 h 4504080"/>
              <a:gd name="connsiteX102" fmla="*/ 0 w 8472484"/>
              <a:gd name="connsiteY102" fmla="*/ 1866658 h 4504080"/>
              <a:gd name="connsiteX103" fmla="*/ 0 w 8472484"/>
              <a:gd name="connsiteY103" fmla="*/ 1854915 h 4504080"/>
              <a:gd name="connsiteX104" fmla="*/ 0 w 8472484"/>
              <a:gd name="connsiteY104" fmla="*/ 1592418 h 4504080"/>
              <a:gd name="connsiteX105" fmla="*/ 0 w 8472484"/>
              <a:gd name="connsiteY105" fmla="*/ 1529519 h 4504080"/>
              <a:gd name="connsiteX106" fmla="*/ 0 w 8472484"/>
              <a:gd name="connsiteY106" fmla="*/ 1255278 h 4504080"/>
              <a:gd name="connsiteX107" fmla="*/ 0 w 8472484"/>
              <a:gd name="connsiteY107" fmla="*/ 1168307 h 4504080"/>
              <a:gd name="connsiteX108" fmla="*/ 0 w 8472484"/>
              <a:gd name="connsiteY108" fmla="*/ 894067 h 4504080"/>
              <a:gd name="connsiteX109" fmla="*/ 0 w 8472484"/>
              <a:gd name="connsiteY109" fmla="*/ 782195 h 4504080"/>
              <a:gd name="connsiteX110" fmla="*/ 0 w 8472484"/>
              <a:gd name="connsiteY110" fmla="*/ 507955 h 4504080"/>
              <a:gd name="connsiteX111" fmla="*/ 0 w 8472484"/>
              <a:gd name="connsiteY111" fmla="*/ 370350 h 4504080"/>
              <a:gd name="connsiteX112" fmla="*/ 0 w 8472484"/>
              <a:gd name="connsiteY112" fmla="*/ 96110 h 4504080"/>
              <a:gd name="connsiteX113" fmla="*/ 95997 w 8472484"/>
              <a:gd name="connsiteY113" fmla="*/ 0 h 45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8472484" h="4504080">
                <a:moveTo>
                  <a:pt x="95997" y="0"/>
                </a:moveTo>
                <a:lnTo>
                  <a:pt x="4235610" y="0"/>
                </a:lnTo>
                <a:lnTo>
                  <a:pt x="4388967" y="0"/>
                </a:lnTo>
                <a:lnTo>
                  <a:pt x="8376488" y="0"/>
                </a:lnTo>
                <a:cubicBezTo>
                  <a:pt x="8472484" y="0"/>
                  <a:pt x="8472484" y="96110"/>
                  <a:pt x="8472484" y="96110"/>
                </a:cubicBezTo>
                <a:cubicBezTo>
                  <a:pt x="8472484" y="96110"/>
                  <a:pt x="8472484" y="96110"/>
                  <a:pt x="8472484" y="335165"/>
                </a:cubicBezTo>
                <a:lnTo>
                  <a:pt x="8472484" y="370350"/>
                </a:lnTo>
                <a:cubicBezTo>
                  <a:pt x="8472484" y="370350"/>
                  <a:pt x="8472484" y="370350"/>
                  <a:pt x="8472484" y="379204"/>
                </a:cubicBezTo>
                <a:lnTo>
                  <a:pt x="8472484" y="400048"/>
                </a:lnTo>
                <a:lnTo>
                  <a:pt x="8472484" y="400232"/>
                </a:lnTo>
                <a:cubicBezTo>
                  <a:pt x="8472484" y="415173"/>
                  <a:pt x="8472484" y="437585"/>
                  <a:pt x="8472484" y="471202"/>
                </a:cubicBezTo>
                <a:lnTo>
                  <a:pt x="8472484" y="475721"/>
                </a:lnTo>
                <a:lnTo>
                  <a:pt x="8472484" y="508692"/>
                </a:lnTo>
                <a:cubicBezTo>
                  <a:pt x="8472484" y="522527"/>
                  <a:pt x="8472484" y="537744"/>
                  <a:pt x="8472484" y="554484"/>
                </a:cubicBezTo>
                <a:lnTo>
                  <a:pt x="8472484" y="563015"/>
                </a:lnTo>
                <a:lnTo>
                  <a:pt x="8472484" y="609405"/>
                </a:lnTo>
                <a:lnTo>
                  <a:pt x="8472484" y="662759"/>
                </a:lnTo>
                <a:lnTo>
                  <a:pt x="8472484" y="674288"/>
                </a:lnTo>
                <a:cubicBezTo>
                  <a:pt x="8472484" y="697668"/>
                  <a:pt x="8472484" y="722846"/>
                  <a:pt x="8472484" y="749961"/>
                </a:cubicBezTo>
                <a:lnTo>
                  <a:pt x="8472484" y="775785"/>
                </a:lnTo>
                <a:lnTo>
                  <a:pt x="8472484" y="837255"/>
                </a:lnTo>
                <a:lnTo>
                  <a:pt x="8472484" y="902921"/>
                </a:lnTo>
                <a:lnTo>
                  <a:pt x="8472484" y="936999"/>
                </a:lnTo>
                <a:lnTo>
                  <a:pt x="8472484" y="1044999"/>
                </a:lnTo>
                <a:lnTo>
                  <a:pt x="8472484" y="1050025"/>
                </a:lnTo>
                <a:cubicBezTo>
                  <a:pt x="8472484" y="1090006"/>
                  <a:pt x="8472484" y="1132338"/>
                  <a:pt x="8472484" y="1177161"/>
                </a:cubicBezTo>
                <a:lnTo>
                  <a:pt x="8472484" y="1202847"/>
                </a:lnTo>
                <a:lnTo>
                  <a:pt x="8472484" y="1319239"/>
                </a:lnTo>
                <a:lnTo>
                  <a:pt x="8472484" y="1377296"/>
                </a:lnTo>
                <a:lnTo>
                  <a:pt x="8472484" y="1477087"/>
                </a:lnTo>
                <a:lnTo>
                  <a:pt x="8472484" y="1569177"/>
                </a:lnTo>
                <a:lnTo>
                  <a:pt x="8472484" y="1651536"/>
                </a:lnTo>
                <a:lnTo>
                  <a:pt x="8472484" y="1779318"/>
                </a:lnTo>
                <a:lnTo>
                  <a:pt x="8472484" y="1843417"/>
                </a:lnTo>
                <a:lnTo>
                  <a:pt x="8472484" y="1854915"/>
                </a:lnTo>
                <a:lnTo>
                  <a:pt x="8472484" y="2008551"/>
                </a:lnTo>
                <a:lnTo>
                  <a:pt x="8472484" y="2032038"/>
                </a:lnTo>
                <a:lnTo>
                  <a:pt x="8472484" y="2036373"/>
                </a:lnTo>
                <a:lnTo>
                  <a:pt x="8472484" y="2048195"/>
                </a:lnTo>
                <a:lnTo>
                  <a:pt x="8472484" y="2306279"/>
                </a:lnTo>
                <a:lnTo>
                  <a:pt x="8472484" y="2323525"/>
                </a:lnTo>
                <a:lnTo>
                  <a:pt x="8472484" y="2597765"/>
                </a:lnTo>
                <a:lnTo>
                  <a:pt x="8472484" y="2637423"/>
                </a:lnTo>
                <a:lnTo>
                  <a:pt x="8472484" y="2911664"/>
                </a:lnTo>
                <a:lnTo>
                  <a:pt x="8472484" y="2974563"/>
                </a:lnTo>
                <a:lnTo>
                  <a:pt x="8472484" y="3248803"/>
                </a:lnTo>
                <a:lnTo>
                  <a:pt x="8472484" y="3335774"/>
                </a:lnTo>
                <a:lnTo>
                  <a:pt x="8472484" y="3610014"/>
                </a:lnTo>
                <a:lnTo>
                  <a:pt x="8472484" y="3721887"/>
                </a:lnTo>
                <a:lnTo>
                  <a:pt x="8472484" y="3996127"/>
                </a:lnTo>
                <a:lnTo>
                  <a:pt x="8472484" y="4133731"/>
                </a:lnTo>
                <a:lnTo>
                  <a:pt x="8472484" y="4407971"/>
                </a:lnTo>
                <a:cubicBezTo>
                  <a:pt x="8472484" y="4480054"/>
                  <a:pt x="8418486" y="4498074"/>
                  <a:pt x="8391487" y="4502580"/>
                </a:cubicBezTo>
                <a:lnTo>
                  <a:pt x="8376498" y="4504080"/>
                </a:lnTo>
                <a:lnTo>
                  <a:pt x="95989" y="4504080"/>
                </a:lnTo>
                <a:lnTo>
                  <a:pt x="64311" y="4499952"/>
                </a:lnTo>
                <a:cubicBezTo>
                  <a:pt x="0" y="4481555"/>
                  <a:pt x="0" y="4407971"/>
                  <a:pt x="0" y="4407971"/>
                </a:cubicBezTo>
                <a:lnTo>
                  <a:pt x="0" y="4404236"/>
                </a:lnTo>
                <a:lnTo>
                  <a:pt x="0" y="4395365"/>
                </a:lnTo>
                <a:lnTo>
                  <a:pt x="0" y="4378089"/>
                </a:lnTo>
                <a:lnTo>
                  <a:pt x="0" y="4349608"/>
                </a:lnTo>
                <a:lnTo>
                  <a:pt x="0" y="4307120"/>
                </a:lnTo>
                <a:lnTo>
                  <a:pt x="0" y="4247823"/>
                </a:lnTo>
                <a:lnTo>
                  <a:pt x="0" y="4168916"/>
                </a:lnTo>
                <a:lnTo>
                  <a:pt x="0" y="4133731"/>
                </a:lnTo>
                <a:lnTo>
                  <a:pt x="0" y="4132625"/>
                </a:lnTo>
                <a:lnTo>
                  <a:pt x="0" y="4124877"/>
                </a:lnTo>
                <a:lnTo>
                  <a:pt x="0" y="4104034"/>
                </a:lnTo>
                <a:lnTo>
                  <a:pt x="0" y="4103849"/>
                </a:lnTo>
                <a:lnTo>
                  <a:pt x="0" y="4062900"/>
                </a:lnTo>
                <a:lnTo>
                  <a:pt x="0" y="4032880"/>
                </a:lnTo>
                <a:lnTo>
                  <a:pt x="0" y="4028361"/>
                </a:lnTo>
                <a:lnTo>
                  <a:pt x="0" y="3995389"/>
                </a:lnTo>
                <a:lnTo>
                  <a:pt x="0" y="3949598"/>
                </a:lnTo>
                <a:lnTo>
                  <a:pt x="0" y="3941067"/>
                </a:lnTo>
                <a:lnTo>
                  <a:pt x="0" y="3894676"/>
                </a:lnTo>
                <a:lnTo>
                  <a:pt x="0" y="3841322"/>
                </a:lnTo>
                <a:lnTo>
                  <a:pt x="0" y="3829794"/>
                </a:lnTo>
                <a:lnTo>
                  <a:pt x="0" y="3754121"/>
                </a:lnTo>
                <a:lnTo>
                  <a:pt x="0" y="3728297"/>
                </a:lnTo>
                <a:lnTo>
                  <a:pt x="0" y="3666827"/>
                </a:lnTo>
                <a:lnTo>
                  <a:pt x="0" y="3601160"/>
                </a:lnTo>
                <a:lnTo>
                  <a:pt x="0" y="3567082"/>
                </a:lnTo>
                <a:lnTo>
                  <a:pt x="0" y="3459083"/>
                </a:lnTo>
                <a:lnTo>
                  <a:pt x="0" y="3454057"/>
                </a:lnTo>
                <a:lnTo>
                  <a:pt x="0" y="3326920"/>
                </a:lnTo>
                <a:lnTo>
                  <a:pt x="0" y="3301235"/>
                </a:lnTo>
                <a:lnTo>
                  <a:pt x="0" y="3184843"/>
                </a:lnTo>
                <a:lnTo>
                  <a:pt x="0" y="3126785"/>
                </a:lnTo>
                <a:lnTo>
                  <a:pt x="0" y="3026995"/>
                </a:lnTo>
                <a:lnTo>
                  <a:pt x="0" y="2934905"/>
                </a:lnTo>
                <a:lnTo>
                  <a:pt x="0" y="2852545"/>
                </a:lnTo>
                <a:lnTo>
                  <a:pt x="0" y="2724763"/>
                </a:lnTo>
                <a:lnTo>
                  <a:pt x="0" y="2660665"/>
                </a:lnTo>
                <a:lnTo>
                  <a:pt x="0" y="2495530"/>
                </a:lnTo>
                <a:lnTo>
                  <a:pt x="0" y="2450523"/>
                </a:lnTo>
                <a:lnTo>
                  <a:pt x="0" y="2246376"/>
                </a:lnTo>
                <a:lnTo>
                  <a:pt x="0" y="2221290"/>
                </a:lnTo>
                <a:lnTo>
                  <a:pt x="0" y="2048195"/>
                </a:lnTo>
                <a:lnTo>
                  <a:pt x="0" y="1976471"/>
                </a:lnTo>
                <a:lnTo>
                  <a:pt x="0" y="1972136"/>
                </a:lnTo>
                <a:lnTo>
                  <a:pt x="0" y="1906316"/>
                </a:lnTo>
                <a:lnTo>
                  <a:pt x="0" y="1866658"/>
                </a:lnTo>
                <a:lnTo>
                  <a:pt x="0" y="1854915"/>
                </a:lnTo>
                <a:lnTo>
                  <a:pt x="0" y="1592418"/>
                </a:lnTo>
                <a:lnTo>
                  <a:pt x="0" y="1529519"/>
                </a:lnTo>
                <a:lnTo>
                  <a:pt x="0" y="1255278"/>
                </a:lnTo>
                <a:lnTo>
                  <a:pt x="0" y="1168307"/>
                </a:lnTo>
                <a:lnTo>
                  <a:pt x="0" y="894067"/>
                </a:lnTo>
                <a:lnTo>
                  <a:pt x="0" y="782195"/>
                </a:lnTo>
                <a:lnTo>
                  <a:pt x="0" y="507955"/>
                </a:lnTo>
                <a:lnTo>
                  <a:pt x="0" y="370350"/>
                </a:lnTo>
                <a:lnTo>
                  <a:pt x="0" y="96110"/>
                </a:lnTo>
                <a:cubicBezTo>
                  <a:pt x="0" y="0"/>
                  <a:pt x="95997" y="0"/>
                  <a:pt x="959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>
              <a:defRPr sz="751" b="1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grpSp>
        <p:nvGrpSpPr>
          <p:cNvPr id="30" name="Group 29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31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2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3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4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35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6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37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8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39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0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1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42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3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4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5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6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7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8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9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0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269" y="6366754"/>
            <a:ext cx="1183250" cy="2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75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32355" y="1278384"/>
            <a:ext cx="3960000" cy="4921200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531343" y="1278384"/>
            <a:ext cx="3960000" cy="492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961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31" userDrawn="1">
          <p15:clr>
            <a:srgbClr val="FBAE40"/>
          </p15:clr>
        </p15:guide>
        <p15:guide id="2" pos="298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32355" y="1795636"/>
            <a:ext cx="3960000" cy="4403948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531342" y="1795636"/>
            <a:ext cx="3960000" cy="44039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1342" y="1277983"/>
            <a:ext cx="3960000" cy="436017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2355" y="1277983"/>
            <a:ext cx="3960000" cy="436017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389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30" userDrawn="1">
          <p15:clr>
            <a:srgbClr val="FBAE40"/>
          </p15:clr>
        </p15:guide>
        <p15:guide id="2" pos="29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32355" y="1278384"/>
            <a:ext cx="3960000" cy="4929584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531343" y="1795636"/>
            <a:ext cx="3960000" cy="44039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1343" y="1277983"/>
            <a:ext cx="3960000" cy="436017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661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31" userDrawn="1">
          <p15:clr>
            <a:srgbClr val="FBAE40"/>
          </p15:clr>
        </p15:guide>
        <p15:guide id="2" pos="298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531343" y="1278385"/>
            <a:ext cx="8160220" cy="492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 marL="268288" indent="-268288">
              <a:buClr>
                <a:schemeClr val="accent1"/>
              </a:buClr>
              <a:buFont typeface="ING Me" pitchFamily="2" charset="0"/>
              <a:buChar char="•"/>
              <a:defRPr/>
            </a:lvl2pPr>
            <a:lvl3pPr marL="536575" indent="-266700">
              <a:buClr>
                <a:schemeClr val="accent2"/>
              </a:buClr>
              <a:defRPr/>
            </a:lvl3pPr>
            <a:lvl4pPr marL="808038" indent="-260350">
              <a:buClr>
                <a:schemeClr val="accent3"/>
              </a:buClr>
              <a:defRPr/>
            </a:lvl4pPr>
            <a:lvl5pPr marL="1071563" indent="-252413">
              <a:buClr>
                <a:schemeClr val="accent4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3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32355" y="1795636"/>
            <a:ext cx="3960000" cy="4403948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531343" y="1278384"/>
            <a:ext cx="3960000" cy="4929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2355" y="1277983"/>
            <a:ext cx="3960000" cy="436017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942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31" userDrawn="1">
          <p15:clr>
            <a:srgbClr val="FBAE40"/>
          </p15:clr>
        </p15:guide>
        <p15:guide id="2" pos="298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32355" y="1278385"/>
            <a:ext cx="3960000" cy="233017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4" name="Text Placeholder 2"/>
          <p:cNvSpPr>
            <a:spLocks noGrp="1"/>
          </p:cNvSpPr>
          <p:nvPr>
            <p:ph idx="28"/>
          </p:nvPr>
        </p:nvSpPr>
        <p:spPr bwMode="gray">
          <a:xfrm>
            <a:off x="531343" y="1278385"/>
            <a:ext cx="3960000" cy="2330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29"/>
          </p:nvPr>
        </p:nvSpPr>
        <p:spPr bwMode="gray">
          <a:xfrm>
            <a:off x="4732355" y="3877592"/>
            <a:ext cx="3960000" cy="233017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6" name="Text Placeholder 2"/>
          <p:cNvSpPr>
            <a:spLocks noGrp="1"/>
          </p:cNvSpPr>
          <p:nvPr>
            <p:ph idx="30"/>
          </p:nvPr>
        </p:nvSpPr>
        <p:spPr bwMode="gray">
          <a:xfrm>
            <a:off x="531343" y="3877592"/>
            <a:ext cx="3960000" cy="2330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32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31" userDrawn="1">
          <p15:clr>
            <a:srgbClr val="FBAE40"/>
          </p15:clr>
        </p15:guide>
        <p15:guide id="0" pos="2981" userDrawn="1">
          <p15:clr>
            <a:srgbClr val="FBAE40"/>
          </p15:clr>
        </p15:guide>
        <p15:guide id="2" orient="horz" pos="2274" userDrawn="1">
          <p15:clr>
            <a:srgbClr val="FBAE40"/>
          </p15:clr>
        </p15:guide>
        <p15:guide id="3" orient="horz" pos="244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31342" y="1278384"/>
            <a:ext cx="2556000" cy="23292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 bwMode="gray">
          <a:xfrm>
            <a:off x="3333849" y="1278384"/>
            <a:ext cx="2556000" cy="23292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 bwMode="gray">
          <a:xfrm>
            <a:off x="6136355" y="1278384"/>
            <a:ext cx="2556000" cy="23292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 bwMode="gray">
          <a:xfrm>
            <a:off x="531342" y="3884250"/>
            <a:ext cx="2556000" cy="23292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 bwMode="gray">
          <a:xfrm>
            <a:off x="3333849" y="3884250"/>
            <a:ext cx="2556000" cy="23292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 bwMode="gray">
          <a:xfrm>
            <a:off x="6136355" y="3884250"/>
            <a:ext cx="2556000" cy="23292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252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946" userDrawn="1">
          <p15:clr>
            <a:srgbClr val="FBAE40"/>
          </p15:clr>
        </p15:guide>
        <p15:guide id="2" pos="2100" userDrawn="1">
          <p15:clr>
            <a:srgbClr val="FBAE40"/>
          </p15:clr>
        </p15:guide>
        <p15:guide id="3" pos="3711" userDrawn="1">
          <p15:clr>
            <a:srgbClr val="FBAE40"/>
          </p15:clr>
        </p15:guide>
        <p15:guide id="4" pos="3864" userDrawn="1">
          <p15:clr>
            <a:srgbClr val="FBAE40"/>
          </p15:clr>
        </p15:guide>
        <p15:guide id="5" orient="horz" pos="2273" userDrawn="1">
          <p15:clr>
            <a:srgbClr val="FBAE40"/>
          </p15:clr>
        </p15:guide>
        <p15:guide id="6" orient="horz" pos="244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li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31343" y="1795637"/>
            <a:ext cx="2556000" cy="26969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 bwMode="gray">
          <a:xfrm>
            <a:off x="3333849" y="1795637"/>
            <a:ext cx="2556000" cy="26969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 bwMode="gray">
          <a:xfrm>
            <a:off x="6136355" y="1795637"/>
            <a:ext cx="2556000" cy="26969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 bwMode="gray">
          <a:xfrm>
            <a:off x="531343" y="4760734"/>
            <a:ext cx="2556000" cy="144004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 bwMode="gray">
          <a:xfrm>
            <a:off x="3333849" y="4760734"/>
            <a:ext cx="2556000" cy="144004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 bwMode="gray">
          <a:xfrm>
            <a:off x="6136355" y="4760734"/>
            <a:ext cx="2556000" cy="144004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1343" y="1277983"/>
            <a:ext cx="2556000" cy="436017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Click to edit 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333849" y="1277983"/>
            <a:ext cx="2556000" cy="436017"/>
          </a:xfrm>
        </p:spPr>
        <p:txBody>
          <a:bodyPr/>
          <a:lstStyle>
            <a:lvl1pPr>
              <a:lnSpc>
                <a:spcPts val="1700"/>
              </a:lnSpc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136355" y="1277983"/>
            <a:ext cx="2556000" cy="436017"/>
          </a:xfrm>
        </p:spPr>
        <p:txBody>
          <a:bodyPr/>
          <a:lstStyle>
            <a:lvl1pPr>
              <a:lnSpc>
                <a:spcPts val="1700"/>
              </a:lnSpc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98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100" userDrawn="1">
          <p15:clr>
            <a:srgbClr val="FBAE40"/>
          </p15:clr>
        </p15:guide>
        <p15:guide id="3" pos="3711" userDrawn="1">
          <p15:clr>
            <a:srgbClr val="FBAE40"/>
          </p15:clr>
        </p15:guide>
        <p15:guide id="4" pos="3864" userDrawn="1">
          <p15:clr>
            <a:srgbClr val="FBAE40"/>
          </p15:clr>
        </p15:guide>
        <p15:guide id="5" orient="horz" pos="2830" userDrawn="1">
          <p15:clr>
            <a:srgbClr val="FBAE40"/>
          </p15:clr>
        </p15:guide>
        <p15:guide id="6" orient="horz" pos="2998" userDrawn="1">
          <p15:clr>
            <a:srgbClr val="FBAE40"/>
          </p15:clr>
        </p15:guide>
        <p15:guide id="7" pos="194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it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31343" y="1279981"/>
            <a:ext cx="3960000" cy="324000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531343" y="1754561"/>
            <a:ext cx="3960000" cy="18540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531343" y="3877590"/>
            <a:ext cx="3960000" cy="324000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531343" y="4346775"/>
            <a:ext cx="3960000" cy="18540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531343" y="1682898"/>
            <a:ext cx="396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531343" y="4278810"/>
            <a:ext cx="396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4732355" y="1279981"/>
            <a:ext cx="3960000" cy="324000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4732355" y="1754561"/>
            <a:ext cx="3960000" cy="18540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4732355" y="3877590"/>
            <a:ext cx="3960000" cy="324000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4732355" y="4346775"/>
            <a:ext cx="3960000" cy="18540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gray">
          <a:xfrm>
            <a:off x="4732355" y="1682898"/>
            <a:ext cx="396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4732355" y="4278810"/>
            <a:ext cx="396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86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831" userDrawn="1">
          <p15:clr>
            <a:srgbClr val="FBAE40"/>
          </p15:clr>
        </p15:guide>
        <p15:guide id="3" pos="2981" userDrawn="1">
          <p15:clr>
            <a:srgbClr val="FBAE40"/>
          </p15:clr>
        </p15:guide>
        <p15:guide id="4" orient="horz" pos="2274" userDrawn="1">
          <p15:clr>
            <a:srgbClr val="FBAE40"/>
          </p15:clr>
        </p15:guide>
        <p15:guide id="5" orient="horz" pos="244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li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31343" y="1278384"/>
            <a:ext cx="2556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dirty="0" smtClean="0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531343" y="1757279"/>
            <a:ext cx="2556000" cy="1850305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531343" y="3878568"/>
            <a:ext cx="2556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531343" y="4346776"/>
            <a:ext cx="2556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531343" y="1685616"/>
            <a:ext cx="2556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531343" y="4278810"/>
            <a:ext cx="2556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6136355" y="1278384"/>
            <a:ext cx="2556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41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136355" y="1757279"/>
            <a:ext cx="2556000" cy="1850305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136355" y="3878568"/>
            <a:ext cx="2556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43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136355" y="4346776"/>
            <a:ext cx="2556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cxnSp>
        <p:nvCxnSpPr>
          <p:cNvPr id="44" name="Straight Connector 43"/>
          <p:cNvCxnSpPr/>
          <p:nvPr userDrawn="1"/>
        </p:nvCxnSpPr>
        <p:spPr bwMode="gray">
          <a:xfrm>
            <a:off x="6136355" y="1685616"/>
            <a:ext cx="2556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 bwMode="gray">
          <a:xfrm>
            <a:off x="6136355" y="4278810"/>
            <a:ext cx="2556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3333849" y="1278384"/>
            <a:ext cx="2556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47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3333849" y="1757279"/>
            <a:ext cx="2556000" cy="1850305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3333849" y="3878568"/>
            <a:ext cx="2556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49" name="Content Placeholder 2"/>
          <p:cNvSpPr>
            <a:spLocks noGrp="1"/>
          </p:cNvSpPr>
          <p:nvPr>
            <p:ph idx="29" hasCustomPrompt="1"/>
          </p:nvPr>
        </p:nvSpPr>
        <p:spPr bwMode="gray">
          <a:xfrm>
            <a:off x="3333849" y="4346776"/>
            <a:ext cx="2556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cxnSp>
        <p:nvCxnSpPr>
          <p:cNvPr id="50" name="Straight Connector 49"/>
          <p:cNvCxnSpPr/>
          <p:nvPr userDrawn="1"/>
        </p:nvCxnSpPr>
        <p:spPr bwMode="gray">
          <a:xfrm>
            <a:off x="3333849" y="1685616"/>
            <a:ext cx="2556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3333849" y="4278810"/>
            <a:ext cx="2556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285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1946" userDrawn="1">
          <p15:clr>
            <a:srgbClr val="FBAE40"/>
          </p15:clr>
        </p15:guide>
        <p15:guide id="3" pos="3864" userDrawn="1">
          <p15:clr>
            <a:srgbClr val="FBAE40"/>
          </p15:clr>
        </p15:guide>
        <p15:guide id="4" pos="2100" userDrawn="1">
          <p15:clr>
            <a:srgbClr val="FBAE40"/>
          </p15:clr>
        </p15:guide>
        <p15:guide id="5" pos="3711" userDrawn="1">
          <p15:clr>
            <a:srgbClr val="FBAE40"/>
          </p15:clr>
        </p15:guide>
        <p15:guide id="6" orient="horz" pos="2273" userDrawn="1">
          <p15:clr>
            <a:srgbClr val="FBAE40"/>
          </p15:clr>
        </p15:guide>
        <p15:guide id="7" orient="horz" pos="244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31343" y="1278384"/>
            <a:ext cx="1980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531343" y="1757279"/>
            <a:ext cx="1980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531343" y="3878568"/>
            <a:ext cx="1980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531343" y="4346776"/>
            <a:ext cx="1980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531343" y="1685616"/>
            <a:ext cx="198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531343" y="4278810"/>
            <a:ext cx="198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91680" y="1278384"/>
            <a:ext cx="1980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52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2591680" y="1757279"/>
            <a:ext cx="1980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2591680" y="3878568"/>
            <a:ext cx="1980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54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2591680" y="4346776"/>
            <a:ext cx="1980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cxnSp>
        <p:nvCxnSpPr>
          <p:cNvPr id="55" name="Straight Connector 54"/>
          <p:cNvCxnSpPr/>
          <p:nvPr userDrawn="1"/>
        </p:nvCxnSpPr>
        <p:spPr bwMode="gray">
          <a:xfrm>
            <a:off x="2591680" y="1685616"/>
            <a:ext cx="198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 bwMode="gray">
          <a:xfrm>
            <a:off x="2591680" y="4278810"/>
            <a:ext cx="198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4652017" y="1278384"/>
            <a:ext cx="1980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58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4652017" y="1757279"/>
            <a:ext cx="1980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4652017" y="3878568"/>
            <a:ext cx="1980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60" name="Content Placeholder 2"/>
          <p:cNvSpPr>
            <a:spLocks noGrp="1"/>
          </p:cNvSpPr>
          <p:nvPr>
            <p:ph idx="29" hasCustomPrompt="1"/>
          </p:nvPr>
        </p:nvSpPr>
        <p:spPr bwMode="gray">
          <a:xfrm>
            <a:off x="4652017" y="4346776"/>
            <a:ext cx="1980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cxnSp>
        <p:nvCxnSpPr>
          <p:cNvPr id="61" name="Straight Connector 60"/>
          <p:cNvCxnSpPr/>
          <p:nvPr userDrawn="1"/>
        </p:nvCxnSpPr>
        <p:spPr bwMode="gray">
          <a:xfrm>
            <a:off x="4652017" y="1685616"/>
            <a:ext cx="198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 bwMode="gray">
          <a:xfrm>
            <a:off x="4652017" y="4278810"/>
            <a:ext cx="198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3" name="Content Placeholder 2"/>
          <p:cNvSpPr>
            <a:spLocks noGrp="1"/>
          </p:cNvSpPr>
          <p:nvPr>
            <p:ph idx="30" hasCustomPrompt="1"/>
          </p:nvPr>
        </p:nvSpPr>
        <p:spPr bwMode="gray">
          <a:xfrm>
            <a:off x="6712355" y="1278384"/>
            <a:ext cx="1980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64" name="Content Placeholder 2"/>
          <p:cNvSpPr>
            <a:spLocks noGrp="1"/>
          </p:cNvSpPr>
          <p:nvPr>
            <p:ph idx="31" hasCustomPrompt="1"/>
          </p:nvPr>
        </p:nvSpPr>
        <p:spPr bwMode="gray">
          <a:xfrm>
            <a:off x="6712355" y="1757279"/>
            <a:ext cx="1980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32" hasCustomPrompt="1"/>
          </p:nvPr>
        </p:nvSpPr>
        <p:spPr bwMode="gray">
          <a:xfrm>
            <a:off x="6712355" y="3878568"/>
            <a:ext cx="1980000" cy="324000"/>
          </a:xfrm>
        </p:spPr>
        <p:txBody>
          <a:bodyPr/>
          <a:lstStyle>
            <a:lvl1pPr>
              <a:lnSpc>
                <a:spcPts val="2100"/>
              </a:lnSpc>
              <a:defRPr sz="1800" b="1"/>
            </a:lvl1pPr>
          </a:lstStyle>
          <a:p>
            <a:pPr lvl="0"/>
            <a:r>
              <a:rPr lang="en-GB" noProof="0" smtClean="0"/>
              <a:t>Click to edit title</a:t>
            </a:r>
            <a:endParaRPr lang="en-GB" noProof="0" dirty="0" smtClean="0"/>
          </a:p>
        </p:txBody>
      </p:sp>
      <p:sp>
        <p:nvSpPr>
          <p:cNvPr id="66" name="Content Placeholder 2"/>
          <p:cNvSpPr>
            <a:spLocks noGrp="1"/>
          </p:cNvSpPr>
          <p:nvPr>
            <p:ph idx="33" hasCustomPrompt="1"/>
          </p:nvPr>
        </p:nvSpPr>
        <p:spPr bwMode="gray">
          <a:xfrm>
            <a:off x="6712355" y="4346776"/>
            <a:ext cx="1980000" cy="1850400"/>
          </a:xfrm>
        </p:spPr>
        <p:txBody>
          <a:bodyPr/>
          <a:lstStyle>
            <a:lvl3pPr>
              <a:lnSpc>
                <a:spcPts val="2100"/>
              </a:lnSpc>
              <a:defRPr sz="1800"/>
            </a:lvl3pPr>
          </a:lstStyle>
          <a:p>
            <a:pPr lvl="2"/>
            <a:r>
              <a:rPr lang="en-GB" noProof="0" dirty="0" smtClean="0"/>
              <a:t>Text level</a:t>
            </a:r>
          </a:p>
        </p:txBody>
      </p:sp>
      <p:cxnSp>
        <p:nvCxnSpPr>
          <p:cNvPr id="67" name="Straight Connector 66"/>
          <p:cNvCxnSpPr/>
          <p:nvPr userDrawn="1"/>
        </p:nvCxnSpPr>
        <p:spPr bwMode="gray">
          <a:xfrm>
            <a:off x="6712355" y="1685616"/>
            <a:ext cx="198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 bwMode="gray">
          <a:xfrm>
            <a:off x="6712355" y="4278810"/>
            <a:ext cx="1980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98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1583" userDrawn="1">
          <p15:clr>
            <a:srgbClr val="FBAE40"/>
          </p15:clr>
        </p15:guide>
        <p15:guide id="4" pos="4179" userDrawn="1">
          <p15:clr>
            <a:srgbClr val="FBAE40"/>
          </p15:clr>
        </p15:guide>
        <p15:guide id="5" pos="2930" userDrawn="1">
          <p15:clr>
            <a:srgbClr val="FBAE40"/>
          </p15:clr>
        </p15:guide>
        <p15:guide id="6" pos="1632" userDrawn="1">
          <p15:clr>
            <a:srgbClr val="FBAE40"/>
          </p15:clr>
        </p15:guide>
        <p15:guide id="7" pos="2880" userDrawn="1">
          <p15:clr>
            <a:srgbClr val="FBAE40"/>
          </p15:clr>
        </p15:guide>
        <p15:guide id="8" pos="4227" userDrawn="1">
          <p15:clr>
            <a:srgbClr val="FBAE40"/>
          </p15:clr>
        </p15:guide>
        <p15:guide id="9" orient="horz" pos="2274" userDrawn="1">
          <p15:clr>
            <a:srgbClr val="FBAE40"/>
          </p15:clr>
        </p15:guide>
        <p15:guide id="10" orient="horz" pos="244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115542" y="1270000"/>
            <a:ext cx="4576021" cy="4978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376239" y="274638"/>
            <a:ext cx="3443285" cy="5920066"/>
          </a:xfrm>
          <a:custGeom>
            <a:avLst/>
            <a:gdLst>
              <a:gd name="connsiteX0" fmla="*/ 95997 w 3443285"/>
              <a:gd name="connsiteY0" fmla="*/ 0 h 5920066"/>
              <a:gd name="connsiteX1" fmla="*/ 3443285 w 3443285"/>
              <a:gd name="connsiteY1" fmla="*/ 0 h 5920066"/>
              <a:gd name="connsiteX2" fmla="*/ 3443285 w 3443285"/>
              <a:gd name="connsiteY2" fmla="*/ 5920066 h 5920066"/>
              <a:gd name="connsiteX3" fmla="*/ 60012 w 3443285"/>
              <a:gd name="connsiteY3" fmla="*/ 5920066 h 5920066"/>
              <a:gd name="connsiteX4" fmla="*/ 40499 w 3443285"/>
              <a:gd name="connsiteY4" fmla="*/ 5911144 h 5920066"/>
              <a:gd name="connsiteX5" fmla="*/ 0 w 3443285"/>
              <a:gd name="connsiteY5" fmla="*/ 5830051 h 5920066"/>
              <a:gd name="connsiteX6" fmla="*/ 0 w 3443285"/>
              <a:gd name="connsiteY6" fmla="*/ 5590996 h 5920066"/>
              <a:gd name="connsiteX7" fmla="*/ 0 w 3443285"/>
              <a:gd name="connsiteY7" fmla="*/ 5555811 h 5920066"/>
              <a:gd name="connsiteX8" fmla="*/ 0 w 3443285"/>
              <a:gd name="connsiteY8" fmla="*/ 5554705 h 5920066"/>
              <a:gd name="connsiteX9" fmla="*/ 0 w 3443285"/>
              <a:gd name="connsiteY9" fmla="*/ 5546957 h 5920066"/>
              <a:gd name="connsiteX10" fmla="*/ 0 w 3443285"/>
              <a:gd name="connsiteY10" fmla="*/ 5526114 h 5920066"/>
              <a:gd name="connsiteX11" fmla="*/ 0 w 3443285"/>
              <a:gd name="connsiteY11" fmla="*/ 5525929 h 5920066"/>
              <a:gd name="connsiteX12" fmla="*/ 0 w 3443285"/>
              <a:gd name="connsiteY12" fmla="*/ 5484980 h 5920066"/>
              <a:gd name="connsiteX13" fmla="*/ 0 w 3443285"/>
              <a:gd name="connsiteY13" fmla="*/ 5454960 h 5920066"/>
              <a:gd name="connsiteX14" fmla="*/ 0 w 3443285"/>
              <a:gd name="connsiteY14" fmla="*/ 5450441 h 5920066"/>
              <a:gd name="connsiteX15" fmla="*/ 0 w 3443285"/>
              <a:gd name="connsiteY15" fmla="*/ 5417469 h 5920066"/>
              <a:gd name="connsiteX16" fmla="*/ 0 w 3443285"/>
              <a:gd name="connsiteY16" fmla="*/ 5371678 h 5920066"/>
              <a:gd name="connsiteX17" fmla="*/ 0 w 3443285"/>
              <a:gd name="connsiteY17" fmla="*/ 5363147 h 5920066"/>
              <a:gd name="connsiteX18" fmla="*/ 0 w 3443285"/>
              <a:gd name="connsiteY18" fmla="*/ 5316756 h 5920066"/>
              <a:gd name="connsiteX19" fmla="*/ 0 w 3443285"/>
              <a:gd name="connsiteY19" fmla="*/ 5263402 h 5920066"/>
              <a:gd name="connsiteX20" fmla="*/ 0 w 3443285"/>
              <a:gd name="connsiteY20" fmla="*/ 5251874 h 5920066"/>
              <a:gd name="connsiteX21" fmla="*/ 0 w 3443285"/>
              <a:gd name="connsiteY21" fmla="*/ 5176201 h 5920066"/>
              <a:gd name="connsiteX22" fmla="*/ 0 w 3443285"/>
              <a:gd name="connsiteY22" fmla="*/ 5150377 h 5920066"/>
              <a:gd name="connsiteX23" fmla="*/ 0 w 3443285"/>
              <a:gd name="connsiteY23" fmla="*/ 5088907 h 5920066"/>
              <a:gd name="connsiteX24" fmla="*/ 0 w 3443285"/>
              <a:gd name="connsiteY24" fmla="*/ 5023240 h 5920066"/>
              <a:gd name="connsiteX25" fmla="*/ 0 w 3443285"/>
              <a:gd name="connsiteY25" fmla="*/ 4989162 h 5920066"/>
              <a:gd name="connsiteX26" fmla="*/ 0 w 3443285"/>
              <a:gd name="connsiteY26" fmla="*/ 4903543 h 5920066"/>
              <a:gd name="connsiteX27" fmla="*/ 0 w 3443285"/>
              <a:gd name="connsiteY27" fmla="*/ 4899808 h 5920066"/>
              <a:gd name="connsiteX28" fmla="*/ 0 w 3443285"/>
              <a:gd name="connsiteY28" fmla="*/ 4890937 h 5920066"/>
              <a:gd name="connsiteX29" fmla="*/ 0 w 3443285"/>
              <a:gd name="connsiteY29" fmla="*/ 4881163 h 5920066"/>
              <a:gd name="connsiteX30" fmla="*/ 0 w 3443285"/>
              <a:gd name="connsiteY30" fmla="*/ 4876137 h 5920066"/>
              <a:gd name="connsiteX31" fmla="*/ 0 w 3443285"/>
              <a:gd name="connsiteY31" fmla="*/ 4873661 h 5920066"/>
              <a:gd name="connsiteX32" fmla="*/ 0 w 3443285"/>
              <a:gd name="connsiteY32" fmla="*/ 4845180 h 5920066"/>
              <a:gd name="connsiteX33" fmla="*/ 0 w 3443285"/>
              <a:gd name="connsiteY33" fmla="*/ 4802692 h 5920066"/>
              <a:gd name="connsiteX34" fmla="*/ 0 w 3443285"/>
              <a:gd name="connsiteY34" fmla="*/ 4749000 h 5920066"/>
              <a:gd name="connsiteX35" fmla="*/ 0 w 3443285"/>
              <a:gd name="connsiteY35" fmla="*/ 4743395 h 5920066"/>
              <a:gd name="connsiteX36" fmla="*/ 0 w 3443285"/>
              <a:gd name="connsiteY36" fmla="*/ 4723315 h 5920066"/>
              <a:gd name="connsiteX37" fmla="*/ 0 w 3443285"/>
              <a:gd name="connsiteY37" fmla="*/ 4664488 h 5920066"/>
              <a:gd name="connsiteX38" fmla="*/ 0 w 3443285"/>
              <a:gd name="connsiteY38" fmla="*/ 4629303 h 5920066"/>
              <a:gd name="connsiteX39" fmla="*/ 0 w 3443285"/>
              <a:gd name="connsiteY39" fmla="*/ 4628197 h 5920066"/>
              <a:gd name="connsiteX40" fmla="*/ 0 w 3443285"/>
              <a:gd name="connsiteY40" fmla="*/ 4620449 h 5920066"/>
              <a:gd name="connsiteX41" fmla="*/ 0 w 3443285"/>
              <a:gd name="connsiteY41" fmla="*/ 4606923 h 5920066"/>
              <a:gd name="connsiteX42" fmla="*/ 0 w 3443285"/>
              <a:gd name="connsiteY42" fmla="*/ 4599606 h 5920066"/>
              <a:gd name="connsiteX43" fmla="*/ 0 w 3443285"/>
              <a:gd name="connsiteY43" fmla="*/ 4599421 h 5920066"/>
              <a:gd name="connsiteX44" fmla="*/ 0 w 3443285"/>
              <a:gd name="connsiteY44" fmla="*/ 4558472 h 5920066"/>
              <a:gd name="connsiteX45" fmla="*/ 0 w 3443285"/>
              <a:gd name="connsiteY45" fmla="*/ 4548865 h 5920066"/>
              <a:gd name="connsiteX46" fmla="*/ 0 w 3443285"/>
              <a:gd name="connsiteY46" fmla="*/ 4528452 h 5920066"/>
              <a:gd name="connsiteX47" fmla="*/ 0 w 3443285"/>
              <a:gd name="connsiteY47" fmla="*/ 4523933 h 5920066"/>
              <a:gd name="connsiteX48" fmla="*/ 0 w 3443285"/>
              <a:gd name="connsiteY48" fmla="*/ 4490961 h 5920066"/>
              <a:gd name="connsiteX49" fmla="*/ 0 w 3443285"/>
              <a:gd name="connsiteY49" fmla="*/ 4449075 h 5920066"/>
              <a:gd name="connsiteX50" fmla="*/ 0 w 3443285"/>
              <a:gd name="connsiteY50" fmla="*/ 4445170 h 5920066"/>
              <a:gd name="connsiteX51" fmla="*/ 0 w 3443285"/>
              <a:gd name="connsiteY51" fmla="*/ 4436639 h 5920066"/>
              <a:gd name="connsiteX52" fmla="*/ 0 w 3443285"/>
              <a:gd name="connsiteY52" fmla="*/ 4390248 h 5920066"/>
              <a:gd name="connsiteX53" fmla="*/ 0 w 3443285"/>
              <a:gd name="connsiteY53" fmla="*/ 4356985 h 5920066"/>
              <a:gd name="connsiteX54" fmla="*/ 0 w 3443285"/>
              <a:gd name="connsiteY54" fmla="*/ 4336894 h 5920066"/>
              <a:gd name="connsiteX55" fmla="*/ 0 w 3443285"/>
              <a:gd name="connsiteY55" fmla="*/ 4325366 h 5920066"/>
              <a:gd name="connsiteX56" fmla="*/ 0 w 3443285"/>
              <a:gd name="connsiteY56" fmla="*/ 4274625 h 5920066"/>
              <a:gd name="connsiteX57" fmla="*/ 0 w 3443285"/>
              <a:gd name="connsiteY57" fmla="*/ 4249693 h 5920066"/>
              <a:gd name="connsiteX58" fmla="*/ 0 w 3443285"/>
              <a:gd name="connsiteY58" fmla="*/ 4223869 h 5920066"/>
              <a:gd name="connsiteX59" fmla="*/ 0 w 3443285"/>
              <a:gd name="connsiteY59" fmla="*/ 4162399 h 5920066"/>
              <a:gd name="connsiteX60" fmla="*/ 0 w 3443285"/>
              <a:gd name="connsiteY60" fmla="*/ 4146843 h 5920066"/>
              <a:gd name="connsiteX61" fmla="*/ 0 w 3443285"/>
              <a:gd name="connsiteY61" fmla="*/ 4096732 h 5920066"/>
              <a:gd name="connsiteX62" fmla="*/ 0 w 3443285"/>
              <a:gd name="connsiteY62" fmla="*/ 4082745 h 5920066"/>
              <a:gd name="connsiteX63" fmla="*/ 0 w 3443285"/>
              <a:gd name="connsiteY63" fmla="*/ 4062654 h 5920066"/>
              <a:gd name="connsiteX64" fmla="*/ 0 w 3443285"/>
              <a:gd name="connsiteY64" fmla="*/ 3954655 h 5920066"/>
              <a:gd name="connsiteX65" fmla="*/ 0 w 3443285"/>
              <a:gd name="connsiteY65" fmla="*/ 3949629 h 5920066"/>
              <a:gd name="connsiteX66" fmla="*/ 0 w 3443285"/>
              <a:gd name="connsiteY66" fmla="*/ 3917610 h 5920066"/>
              <a:gd name="connsiteX67" fmla="*/ 0 w 3443285"/>
              <a:gd name="connsiteY67" fmla="*/ 3872603 h 5920066"/>
              <a:gd name="connsiteX68" fmla="*/ 0 w 3443285"/>
              <a:gd name="connsiteY68" fmla="*/ 3822492 h 5920066"/>
              <a:gd name="connsiteX69" fmla="*/ 0 w 3443285"/>
              <a:gd name="connsiteY69" fmla="*/ 3796807 h 5920066"/>
              <a:gd name="connsiteX70" fmla="*/ 0 w 3443285"/>
              <a:gd name="connsiteY70" fmla="*/ 3680415 h 5920066"/>
              <a:gd name="connsiteX71" fmla="*/ 0 w 3443285"/>
              <a:gd name="connsiteY71" fmla="*/ 3668456 h 5920066"/>
              <a:gd name="connsiteX72" fmla="*/ 0 w 3443285"/>
              <a:gd name="connsiteY72" fmla="*/ 3643370 h 5920066"/>
              <a:gd name="connsiteX73" fmla="*/ 0 w 3443285"/>
              <a:gd name="connsiteY73" fmla="*/ 3622357 h 5920066"/>
              <a:gd name="connsiteX74" fmla="*/ 0 w 3443285"/>
              <a:gd name="connsiteY74" fmla="*/ 3522567 h 5920066"/>
              <a:gd name="connsiteX75" fmla="*/ 0 w 3443285"/>
              <a:gd name="connsiteY75" fmla="*/ 3430477 h 5920066"/>
              <a:gd name="connsiteX76" fmla="*/ 0 w 3443285"/>
              <a:gd name="connsiteY76" fmla="*/ 3398551 h 5920066"/>
              <a:gd name="connsiteX77" fmla="*/ 0 w 3443285"/>
              <a:gd name="connsiteY77" fmla="*/ 3394216 h 5920066"/>
              <a:gd name="connsiteX78" fmla="*/ 0 w 3443285"/>
              <a:gd name="connsiteY78" fmla="*/ 3348117 h 5920066"/>
              <a:gd name="connsiteX79" fmla="*/ 0 w 3443285"/>
              <a:gd name="connsiteY79" fmla="*/ 3220335 h 5920066"/>
              <a:gd name="connsiteX80" fmla="*/ 0 w 3443285"/>
              <a:gd name="connsiteY80" fmla="*/ 3156237 h 5920066"/>
              <a:gd name="connsiteX81" fmla="*/ 0 w 3443285"/>
              <a:gd name="connsiteY81" fmla="*/ 3124311 h 5920066"/>
              <a:gd name="connsiteX82" fmla="*/ 0 w 3443285"/>
              <a:gd name="connsiteY82" fmla="*/ 3107064 h 5920066"/>
              <a:gd name="connsiteX83" fmla="*/ 0 w 3443285"/>
              <a:gd name="connsiteY83" fmla="*/ 2991102 h 5920066"/>
              <a:gd name="connsiteX84" fmla="*/ 0 w 3443285"/>
              <a:gd name="connsiteY84" fmla="*/ 2946095 h 5920066"/>
              <a:gd name="connsiteX85" fmla="*/ 0 w 3443285"/>
              <a:gd name="connsiteY85" fmla="*/ 2832824 h 5920066"/>
              <a:gd name="connsiteX86" fmla="*/ 0 w 3443285"/>
              <a:gd name="connsiteY86" fmla="*/ 2793166 h 5920066"/>
              <a:gd name="connsiteX87" fmla="*/ 0 w 3443285"/>
              <a:gd name="connsiteY87" fmla="*/ 2741948 h 5920066"/>
              <a:gd name="connsiteX88" fmla="*/ 0 w 3443285"/>
              <a:gd name="connsiteY88" fmla="*/ 2716862 h 5920066"/>
              <a:gd name="connsiteX89" fmla="*/ 0 w 3443285"/>
              <a:gd name="connsiteY89" fmla="*/ 2518926 h 5920066"/>
              <a:gd name="connsiteX90" fmla="*/ 0 w 3443285"/>
              <a:gd name="connsiteY90" fmla="*/ 2472043 h 5920066"/>
              <a:gd name="connsiteX91" fmla="*/ 0 w 3443285"/>
              <a:gd name="connsiteY91" fmla="*/ 2467708 h 5920066"/>
              <a:gd name="connsiteX92" fmla="*/ 0 w 3443285"/>
              <a:gd name="connsiteY92" fmla="*/ 2456027 h 5920066"/>
              <a:gd name="connsiteX93" fmla="*/ 0 w 3443285"/>
              <a:gd name="connsiteY93" fmla="*/ 2197803 h 5920066"/>
              <a:gd name="connsiteX94" fmla="*/ 0 w 3443285"/>
              <a:gd name="connsiteY94" fmla="*/ 2181786 h 5920066"/>
              <a:gd name="connsiteX95" fmla="*/ 0 w 3443285"/>
              <a:gd name="connsiteY95" fmla="*/ 2180556 h 5920066"/>
              <a:gd name="connsiteX96" fmla="*/ 0 w 3443285"/>
              <a:gd name="connsiteY96" fmla="*/ 2094815 h 5920066"/>
              <a:gd name="connsiteX97" fmla="*/ 0 w 3443285"/>
              <a:gd name="connsiteY97" fmla="*/ 1906316 h 5920066"/>
              <a:gd name="connsiteX98" fmla="*/ 0 w 3443285"/>
              <a:gd name="connsiteY98" fmla="*/ 1866658 h 5920066"/>
              <a:gd name="connsiteX99" fmla="*/ 0 w 3443285"/>
              <a:gd name="connsiteY99" fmla="*/ 1820575 h 5920066"/>
              <a:gd name="connsiteX100" fmla="*/ 0 w 3443285"/>
              <a:gd name="connsiteY100" fmla="*/ 1708703 h 5920066"/>
              <a:gd name="connsiteX101" fmla="*/ 0 w 3443285"/>
              <a:gd name="connsiteY101" fmla="*/ 1592418 h 5920066"/>
              <a:gd name="connsiteX102" fmla="*/ 0 w 3443285"/>
              <a:gd name="connsiteY102" fmla="*/ 1529519 h 5920066"/>
              <a:gd name="connsiteX103" fmla="*/ 0 w 3443285"/>
              <a:gd name="connsiteY103" fmla="*/ 1434463 h 5920066"/>
              <a:gd name="connsiteX104" fmla="*/ 0 w 3443285"/>
              <a:gd name="connsiteY104" fmla="*/ 1296858 h 5920066"/>
              <a:gd name="connsiteX105" fmla="*/ 0 w 3443285"/>
              <a:gd name="connsiteY105" fmla="*/ 1255278 h 5920066"/>
              <a:gd name="connsiteX106" fmla="*/ 0 w 3443285"/>
              <a:gd name="connsiteY106" fmla="*/ 1168307 h 5920066"/>
              <a:gd name="connsiteX107" fmla="*/ 0 w 3443285"/>
              <a:gd name="connsiteY107" fmla="*/ 1022618 h 5920066"/>
              <a:gd name="connsiteX108" fmla="*/ 0 w 3443285"/>
              <a:gd name="connsiteY108" fmla="*/ 894067 h 5920066"/>
              <a:gd name="connsiteX109" fmla="*/ 0 w 3443285"/>
              <a:gd name="connsiteY109" fmla="*/ 782195 h 5920066"/>
              <a:gd name="connsiteX110" fmla="*/ 0 w 3443285"/>
              <a:gd name="connsiteY110" fmla="*/ 507955 h 5920066"/>
              <a:gd name="connsiteX111" fmla="*/ 0 w 3443285"/>
              <a:gd name="connsiteY111" fmla="*/ 370350 h 5920066"/>
              <a:gd name="connsiteX112" fmla="*/ 0 w 3443285"/>
              <a:gd name="connsiteY112" fmla="*/ 96110 h 5920066"/>
              <a:gd name="connsiteX113" fmla="*/ 95997 w 3443285"/>
              <a:gd name="connsiteY113" fmla="*/ 0 h 592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443285" h="5920066">
                <a:moveTo>
                  <a:pt x="95997" y="0"/>
                </a:moveTo>
                <a:lnTo>
                  <a:pt x="3443285" y="0"/>
                </a:lnTo>
                <a:lnTo>
                  <a:pt x="3443285" y="5920066"/>
                </a:lnTo>
                <a:lnTo>
                  <a:pt x="60012" y="5920066"/>
                </a:lnTo>
                <a:lnTo>
                  <a:pt x="40499" y="5911144"/>
                </a:lnTo>
                <a:cubicBezTo>
                  <a:pt x="0" y="5884113"/>
                  <a:pt x="0" y="5830051"/>
                  <a:pt x="0" y="5830051"/>
                </a:cubicBezTo>
                <a:cubicBezTo>
                  <a:pt x="0" y="5830051"/>
                  <a:pt x="0" y="5830051"/>
                  <a:pt x="0" y="5590996"/>
                </a:cubicBezTo>
                <a:lnTo>
                  <a:pt x="0" y="5555811"/>
                </a:lnTo>
                <a:lnTo>
                  <a:pt x="0" y="5554705"/>
                </a:lnTo>
                <a:lnTo>
                  <a:pt x="0" y="5546957"/>
                </a:lnTo>
                <a:lnTo>
                  <a:pt x="0" y="5526114"/>
                </a:lnTo>
                <a:lnTo>
                  <a:pt x="0" y="5525929"/>
                </a:lnTo>
                <a:lnTo>
                  <a:pt x="0" y="5484980"/>
                </a:lnTo>
                <a:lnTo>
                  <a:pt x="0" y="5454960"/>
                </a:lnTo>
                <a:lnTo>
                  <a:pt x="0" y="5450441"/>
                </a:lnTo>
                <a:lnTo>
                  <a:pt x="0" y="5417469"/>
                </a:lnTo>
                <a:lnTo>
                  <a:pt x="0" y="5371678"/>
                </a:lnTo>
                <a:lnTo>
                  <a:pt x="0" y="5363147"/>
                </a:lnTo>
                <a:lnTo>
                  <a:pt x="0" y="5316756"/>
                </a:lnTo>
                <a:lnTo>
                  <a:pt x="0" y="5263402"/>
                </a:lnTo>
                <a:lnTo>
                  <a:pt x="0" y="5251874"/>
                </a:lnTo>
                <a:lnTo>
                  <a:pt x="0" y="5176201"/>
                </a:lnTo>
                <a:lnTo>
                  <a:pt x="0" y="5150377"/>
                </a:lnTo>
                <a:lnTo>
                  <a:pt x="0" y="5088907"/>
                </a:lnTo>
                <a:lnTo>
                  <a:pt x="0" y="5023240"/>
                </a:lnTo>
                <a:lnTo>
                  <a:pt x="0" y="4989162"/>
                </a:lnTo>
                <a:lnTo>
                  <a:pt x="0" y="4903543"/>
                </a:lnTo>
                <a:lnTo>
                  <a:pt x="0" y="4899808"/>
                </a:lnTo>
                <a:lnTo>
                  <a:pt x="0" y="4890937"/>
                </a:lnTo>
                <a:lnTo>
                  <a:pt x="0" y="4881163"/>
                </a:lnTo>
                <a:lnTo>
                  <a:pt x="0" y="4876137"/>
                </a:lnTo>
                <a:lnTo>
                  <a:pt x="0" y="4873661"/>
                </a:lnTo>
                <a:lnTo>
                  <a:pt x="0" y="4845180"/>
                </a:lnTo>
                <a:lnTo>
                  <a:pt x="0" y="4802692"/>
                </a:lnTo>
                <a:lnTo>
                  <a:pt x="0" y="4749000"/>
                </a:lnTo>
                <a:lnTo>
                  <a:pt x="0" y="4743395"/>
                </a:lnTo>
                <a:lnTo>
                  <a:pt x="0" y="4723315"/>
                </a:lnTo>
                <a:lnTo>
                  <a:pt x="0" y="4664488"/>
                </a:lnTo>
                <a:lnTo>
                  <a:pt x="0" y="4629303"/>
                </a:lnTo>
                <a:lnTo>
                  <a:pt x="0" y="4628197"/>
                </a:lnTo>
                <a:lnTo>
                  <a:pt x="0" y="4620449"/>
                </a:lnTo>
                <a:lnTo>
                  <a:pt x="0" y="4606923"/>
                </a:lnTo>
                <a:lnTo>
                  <a:pt x="0" y="4599606"/>
                </a:lnTo>
                <a:lnTo>
                  <a:pt x="0" y="4599421"/>
                </a:lnTo>
                <a:lnTo>
                  <a:pt x="0" y="4558472"/>
                </a:lnTo>
                <a:lnTo>
                  <a:pt x="0" y="4548865"/>
                </a:lnTo>
                <a:lnTo>
                  <a:pt x="0" y="4528452"/>
                </a:lnTo>
                <a:lnTo>
                  <a:pt x="0" y="4523933"/>
                </a:lnTo>
                <a:lnTo>
                  <a:pt x="0" y="4490961"/>
                </a:lnTo>
                <a:lnTo>
                  <a:pt x="0" y="4449075"/>
                </a:lnTo>
                <a:lnTo>
                  <a:pt x="0" y="4445170"/>
                </a:lnTo>
                <a:lnTo>
                  <a:pt x="0" y="4436639"/>
                </a:lnTo>
                <a:lnTo>
                  <a:pt x="0" y="4390248"/>
                </a:lnTo>
                <a:lnTo>
                  <a:pt x="0" y="4356985"/>
                </a:lnTo>
                <a:lnTo>
                  <a:pt x="0" y="4336894"/>
                </a:lnTo>
                <a:lnTo>
                  <a:pt x="0" y="4325366"/>
                </a:lnTo>
                <a:lnTo>
                  <a:pt x="0" y="4274625"/>
                </a:lnTo>
                <a:lnTo>
                  <a:pt x="0" y="4249693"/>
                </a:lnTo>
                <a:lnTo>
                  <a:pt x="0" y="4223869"/>
                </a:lnTo>
                <a:lnTo>
                  <a:pt x="0" y="4162399"/>
                </a:lnTo>
                <a:lnTo>
                  <a:pt x="0" y="4146843"/>
                </a:lnTo>
                <a:lnTo>
                  <a:pt x="0" y="4096732"/>
                </a:lnTo>
                <a:lnTo>
                  <a:pt x="0" y="4082745"/>
                </a:lnTo>
                <a:lnTo>
                  <a:pt x="0" y="4062654"/>
                </a:lnTo>
                <a:lnTo>
                  <a:pt x="0" y="3954655"/>
                </a:lnTo>
                <a:lnTo>
                  <a:pt x="0" y="3949629"/>
                </a:lnTo>
                <a:lnTo>
                  <a:pt x="0" y="3917610"/>
                </a:lnTo>
                <a:lnTo>
                  <a:pt x="0" y="3872603"/>
                </a:lnTo>
                <a:lnTo>
                  <a:pt x="0" y="3822492"/>
                </a:lnTo>
                <a:lnTo>
                  <a:pt x="0" y="3796807"/>
                </a:lnTo>
                <a:lnTo>
                  <a:pt x="0" y="3680415"/>
                </a:lnTo>
                <a:lnTo>
                  <a:pt x="0" y="3668456"/>
                </a:lnTo>
                <a:lnTo>
                  <a:pt x="0" y="3643370"/>
                </a:lnTo>
                <a:lnTo>
                  <a:pt x="0" y="3622357"/>
                </a:lnTo>
                <a:lnTo>
                  <a:pt x="0" y="3522567"/>
                </a:lnTo>
                <a:lnTo>
                  <a:pt x="0" y="3430477"/>
                </a:lnTo>
                <a:lnTo>
                  <a:pt x="0" y="3398551"/>
                </a:lnTo>
                <a:lnTo>
                  <a:pt x="0" y="3394216"/>
                </a:lnTo>
                <a:lnTo>
                  <a:pt x="0" y="3348117"/>
                </a:lnTo>
                <a:lnTo>
                  <a:pt x="0" y="3220335"/>
                </a:lnTo>
                <a:lnTo>
                  <a:pt x="0" y="3156237"/>
                </a:lnTo>
                <a:lnTo>
                  <a:pt x="0" y="3124311"/>
                </a:lnTo>
                <a:lnTo>
                  <a:pt x="0" y="3107064"/>
                </a:lnTo>
                <a:lnTo>
                  <a:pt x="0" y="2991102"/>
                </a:lnTo>
                <a:lnTo>
                  <a:pt x="0" y="2946095"/>
                </a:lnTo>
                <a:lnTo>
                  <a:pt x="0" y="2832824"/>
                </a:lnTo>
                <a:lnTo>
                  <a:pt x="0" y="2793166"/>
                </a:lnTo>
                <a:lnTo>
                  <a:pt x="0" y="2741948"/>
                </a:lnTo>
                <a:lnTo>
                  <a:pt x="0" y="2716862"/>
                </a:lnTo>
                <a:lnTo>
                  <a:pt x="0" y="2518926"/>
                </a:lnTo>
                <a:lnTo>
                  <a:pt x="0" y="2472043"/>
                </a:lnTo>
                <a:lnTo>
                  <a:pt x="0" y="2467708"/>
                </a:lnTo>
                <a:lnTo>
                  <a:pt x="0" y="2456027"/>
                </a:lnTo>
                <a:lnTo>
                  <a:pt x="0" y="2197803"/>
                </a:lnTo>
                <a:lnTo>
                  <a:pt x="0" y="2181786"/>
                </a:lnTo>
                <a:lnTo>
                  <a:pt x="0" y="2180556"/>
                </a:lnTo>
                <a:lnTo>
                  <a:pt x="0" y="2094815"/>
                </a:lnTo>
                <a:lnTo>
                  <a:pt x="0" y="1906316"/>
                </a:lnTo>
                <a:lnTo>
                  <a:pt x="0" y="1866658"/>
                </a:lnTo>
                <a:lnTo>
                  <a:pt x="0" y="1820575"/>
                </a:lnTo>
                <a:lnTo>
                  <a:pt x="0" y="1708703"/>
                </a:lnTo>
                <a:lnTo>
                  <a:pt x="0" y="1592418"/>
                </a:lnTo>
                <a:lnTo>
                  <a:pt x="0" y="1529519"/>
                </a:lnTo>
                <a:lnTo>
                  <a:pt x="0" y="1434463"/>
                </a:lnTo>
                <a:lnTo>
                  <a:pt x="0" y="1296858"/>
                </a:lnTo>
                <a:lnTo>
                  <a:pt x="0" y="1255278"/>
                </a:lnTo>
                <a:lnTo>
                  <a:pt x="0" y="1168307"/>
                </a:lnTo>
                <a:lnTo>
                  <a:pt x="0" y="1022618"/>
                </a:lnTo>
                <a:lnTo>
                  <a:pt x="0" y="894067"/>
                </a:lnTo>
                <a:lnTo>
                  <a:pt x="0" y="782195"/>
                </a:lnTo>
                <a:lnTo>
                  <a:pt x="0" y="507955"/>
                </a:lnTo>
                <a:lnTo>
                  <a:pt x="0" y="370350"/>
                </a:lnTo>
                <a:lnTo>
                  <a:pt x="0" y="96110"/>
                </a:lnTo>
                <a:cubicBezTo>
                  <a:pt x="0" y="0"/>
                  <a:pt x="95997" y="0"/>
                  <a:pt x="95997" y="0"/>
                </a:cubicBezTo>
                <a:close/>
              </a:path>
            </a:pathLst>
          </a:custGeom>
          <a:solidFill>
            <a:srgbClr val="EBEBEB">
              <a:alpha val="10000"/>
            </a:srgbClr>
          </a:solidFill>
        </p:spPr>
        <p:txBody>
          <a:bodyPr wrap="square" lIns="360000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542" y="280734"/>
            <a:ext cx="45768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22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59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31342" y="1270000"/>
            <a:ext cx="4575600" cy="4978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 bwMode="gray">
          <a:xfrm>
            <a:off x="5405438" y="274638"/>
            <a:ext cx="3443287" cy="5920066"/>
          </a:xfrm>
          <a:custGeom>
            <a:avLst/>
            <a:gdLst>
              <a:gd name="connsiteX0" fmla="*/ 0 w 3443287"/>
              <a:gd name="connsiteY0" fmla="*/ 0 h 5920066"/>
              <a:gd name="connsiteX1" fmla="*/ 3347290 w 3443287"/>
              <a:gd name="connsiteY1" fmla="*/ 0 h 5920066"/>
              <a:gd name="connsiteX2" fmla="*/ 3443287 w 3443287"/>
              <a:gd name="connsiteY2" fmla="*/ 96110 h 5920066"/>
              <a:gd name="connsiteX3" fmla="*/ 3443287 w 3443287"/>
              <a:gd name="connsiteY3" fmla="*/ 99845 h 5920066"/>
              <a:gd name="connsiteX4" fmla="*/ 3443287 w 3443287"/>
              <a:gd name="connsiteY4" fmla="*/ 108717 h 5920066"/>
              <a:gd name="connsiteX5" fmla="*/ 3443287 w 3443287"/>
              <a:gd name="connsiteY5" fmla="*/ 125992 h 5920066"/>
              <a:gd name="connsiteX6" fmla="*/ 3443287 w 3443287"/>
              <a:gd name="connsiteY6" fmla="*/ 154473 h 5920066"/>
              <a:gd name="connsiteX7" fmla="*/ 3443287 w 3443287"/>
              <a:gd name="connsiteY7" fmla="*/ 196961 h 5920066"/>
              <a:gd name="connsiteX8" fmla="*/ 3443287 w 3443287"/>
              <a:gd name="connsiteY8" fmla="*/ 256258 h 5920066"/>
              <a:gd name="connsiteX9" fmla="*/ 3443287 w 3443287"/>
              <a:gd name="connsiteY9" fmla="*/ 335165 h 5920066"/>
              <a:gd name="connsiteX10" fmla="*/ 3443287 w 3443287"/>
              <a:gd name="connsiteY10" fmla="*/ 370350 h 5920066"/>
              <a:gd name="connsiteX11" fmla="*/ 3443287 w 3443287"/>
              <a:gd name="connsiteY11" fmla="*/ 371457 h 5920066"/>
              <a:gd name="connsiteX12" fmla="*/ 3443287 w 3443287"/>
              <a:gd name="connsiteY12" fmla="*/ 379204 h 5920066"/>
              <a:gd name="connsiteX13" fmla="*/ 3443287 w 3443287"/>
              <a:gd name="connsiteY13" fmla="*/ 400048 h 5920066"/>
              <a:gd name="connsiteX14" fmla="*/ 3443287 w 3443287"/>
              <a:gd name="connsiteY14" fmla="*/ 400232 h 5920066"/>
              <a:gd name="connsiteX15" fmla="*/ 3443287 w 3443287"/>
              <a:gd name="connsiteY15" fmla="*/ 428714 h 5920066"/>
              <a:gd name="connsiteX16" fmla="*/ 3443287 w 3443287"/>
              <a:gd name="connsiteY16" fmla="*/ 471202 h 5920066"/>
              <a:gd name="connsiteX17" fmla="*/ 3443287 w 3443287"/>
              <a:gd name="connsiteY17" fmla="*/ 475721 h 5920066"/>
              <a:gd name="connsiteX18" fmla="*/ 3443287 w 3443287"/>
              <a:gd name="connsiteY18" fmla="*/ 508692 h 5920066"/>
              <a:gd name="connsiteX19" fmla="*/ 3443287 w 3443287"/>
              <a:gd name="connsiteY19" fmla="*/ 554484 h 5920066"/>
              <a:gd name="connsiteX20" fmla="*/ 3443287 w 3443287"/>
              <a:gd name="connsiteY20" fmla="*/ 563015 h 5920066"/>
              <a:gd name="connsiteX21" fmla="*/ 3443287 w 3443287"/>
              <a:gd name="connsiteY21" fmla="*/ 609405 h 5920066"/>
              <a:gd name="connsiteX22" fmla="*/ 3443287 w 3443287"/>
              <a:gd name="connsiteY22" fmla="*/ 662759 h 5920066"/>
              <a:gd name="connsiteX23" fmla="*/ 3443287 w 3443287"/>
              <a:gd name="connsiteY23" fmla="*/ 674288 h 5920066"/>
              <a:gd name="connsiteX24" fmla="*/ 3443287 w 3443287"/>
              <a:gd name="connsiteY24" fmla="*/ 749961 h 5920066"/>
              <a:gd name="connsiteX25" fmla="*/ 3443287 w 3443287"/>
              <a:gd name="connsiteY25" fmla="*/ 775785 h 5920066"/>
              <a:gd name="connsiteX26" fmla="*/ 3443287 w 3443287"/>
              <a:gd name="connsiteY26" fmla="*/ 837255 h 5920066"/>
              <a:gd name="connsiteX27" fmla="*/ 3443287 w 3443287"/>
              <a:gd name="connsiteY27" fmla="*/ 902921 h 5920066"/>
              <a:gd name="connsiteX28" fmla="*/ 3443287 w 3443287"/>
              <a:gd name="connsiteY28" fmla="*/ 936999 h 5920066"/>
              <a:gd name="connsiteX29" fmla="*/ 3443287 w 3443287"/>
              <a:gd name="connsiteY29" fmla="*/ 1022618 h 5920066"/>
              <a:gd name="connsiteX30" fmla="*/ 3443287 w 3443287"/>
              <a:gd name="connsiteY30" fmla="*/ 1024194 h 5920066"/>
              <a:gd name="connsiteX31" fmla="*/ 3443287 w 3443287"/>
              <a:gd name="connsiteY31" fmla="*/ 1035225 h 5920066"/>
              <a:gd name="connsiteX32" fmla="*/ 3443287 w 3443287"/>
              <a:gd name="connsiteY32" fmla="*/ 1044999 h 5920066"/>
              <a:gd name="connsiteX33" fmla="*/ 3443287 w 3443287"/>
              <a:gd name="connsiteY33" fmla="*/ 1050025 h 5920066"/>
              <a:gd name="connsiteX34" fmla="*/ 3443287 w 3443287"/>
              <a:gd name="connsiteY34" fmla="*/ 1052500 h 5920066"/>
              <a:gd name="connsiteX35" fmla="*/ 3443287 w 3443287"/>
              <a:gd name="connsiteY35" fmla="*/ 1080981 h 5920066"/>
              <a:gd name="connsiteX36" fmla="*/ 3443287 w 3443287"/>
              <a:gd name="connsiteY36" fmla="*/ 1123469 h 5920066"/>
              <a:gd name="connsiteX37" fmla="*/ 3443287 w 3443287"/>
              <a:gd name="connsiteY37" fmla="*/ 1177161 h 5920066"/>
              <a:gd name="connsiteX38" fmla="*/ 3443287 w 3443287"/>
              <a:gd name="connsiteY38" fmla="*/ 1182766 h 5920066"/>
              <a:gd name="connsiteX39" fmla="*/ 3443287 w 3443287"/>
              <a:gd name="connsiteY39" fmla="*/ 1202847 h 5920066"/>
              <a:gd name="connsiteX40" fmla="*/ 3443287 w 3443287"/>
              <a:gd name="connsiteY40" fmla="*/ 1261673 h 5920066"/>
              <a:gd name="connsiteX41" fmla="*/ 3443287 w 3443287"/>
              <a:gd name="connsiteY41" fmla="*/ 1296858 h 5920066"/>
              <a:gd name="connsiteX42" fmla="*/ 3443287 w 3443287"/>
              <a:gd name="connsiteY42" fmla="*/ 1297965 h 5920066"/>
              <a:gd name="connsiteX43" fmla="*/ 3443287 w 3443287"/>
              <a:gd name="connsiteY43" fmla="*/ 1305712 h 5920066"/>
              <a:gd name="connsiteX44" fmla="*/ 3443287 w 3443287"/>
              <a:gd name="connsiteY44" fmla="*/ 1319239 h 5920066"/>
              <a:gd name="connsiteX45" fmla="*/ 3443287 w 3443287"/>
              <a:gd name="connsiteY45" fmla="*/ 1326556 h 5920066"/>
              <a:gd name="connsiteX46" fmla="*/ 3443287 w 3443287"/>
              <a:gd name="connsiteY46" fmla="*/ 1326740 h 5920066"/>
              <a:gd name="connsiteX47" fmla="*/ 3443287 w 3443287"/>
              <a:gd name="connsiteY47" fmla="*/ 1355222 h 5920066"/>
              <a:gd name="connsiteX48" fmla="*/ 3443287 w 3443287"/>
              <a:gd name="connsiteY48" fmla="*/ 1377296 h 5920066"/>
              <a:gd name="connsiteX49" fmla="*/ 3443287 w 3443287"/>
              <a:gd name="connsiteY49" fmla="*/ 1397710 h 5920066"/>
              <a:gd name="connsiteX50" fmla="*/ 3443287 w 3443287"/>
              <a:gd name="connsiteY50" fmla="*/ 1402229 h 5920066"/>
              <a:gd name="connsiteX51" fmla="*/ 3443287 w 3443287"/>
              <a:gd name="connsiteY51" fmla="*/ 1435200 h 5920066"/>
              <a:gd name="connsiteX52" fmla="*/ 3443287 w 3443287"/>
              <a:gd name="connsiteY52" fmla="*/ 1477087 h 5920066"/>
              <a:gd name="connsiteX53" fmla="*/ 3443287 w 3443287"/>
              <a:gd name="connsiteY53" fmla="*/ 1480992 h 5920066"/>
              <a:gd name="connsiteX54" fmla="*/ 3443287 w 3443287"/>
              <a:gd name="connsiteY54" fmla="*/ 1489523 h 5920066"/>
              <a:gd name="connsiteX55" fmla="*/ 3443287 w 3443287"/>
              <a:gd name="connsiteY55" fmla="*/ 1535913 h 5920066"/>
              <a:gd name="connsiteX56" fmla="*/ 3443287 w 3443287"/>
              <a:gd name="connsiteY56" fmla="*/ 1569177 h 5920066"/>
              <a:gd name="connsiteX57" fmla="*/ 3443287 w 3443287"/>
              <a:gd name="connsiteY57" fmla="*/ 1589267 h 5920066"/>
              <a:gd name="connsiteX58" fmla="*/ 3443287 w 3443287"/>
              <a:gd name="connsiteY58" fmla="*/ 1600796 h 5920066"/>
              <a:gd name="connsiteX59" fmla="*/ 3443287 w 3443287"/>
              <a:gd name="connsiteY59" fmla="*/ 1651536 h 5920066"/>
              <a:gd name="connsiteX60" fmla="*/ 3443287 w 3443287"/>
              <a:gd name="connsiteY60" fmla="*/ 1676469 h 5920066"/>
              <a:gd name="connsiteX61" fmla="*/ 3443287 w 3443287"/>
              <a:gd name="connsiteY61" fmla="*/ 1702293 h 5920066"/>
              <a:gd name="connsiteX62" fmla="*/ 3443287 w 3443287"/>
              <a:gd name="connsiteY62" fmla="*/ 1763763 h 5920066"/>
              <a:gd name="connsiteX63" fmla="*/ 3443287 w 3443287"/>
              <a:gd name="connsiteY63" fmla="*/ 1779318 h 5920066"/>
              <a:gd name="connsiteX64" fmla="*/ 3443287 w 3443287"/>
              <a:gd name="connsiteY64" fmla="*/ 1829429 h 5920066"/>
              <a:gd name="connsiteX65" fmla="*/ 3443287 w 3443287"/>
              <a:gd name="connsiteY65" fmla="*/ 1843417 h 5920066"/>
              <a:gd name="connsiteX66" fmla="*/ 3443287 w 3443287"/>
              <a:gd name="connsiteY66" fmla="*/ 1863507 h 5920066"/>
              <a:gd name="connsiteX67" fmla="*/ 3443287 w 3443287"/>
              <a:gd name="connsiteY67" fmla="*/ 1971507 h 5920066"/>
              <a:gd name="connsiteX68" fmla="*/ 3443287 w 3443287"/>
              <a:gd name="connsiteY68" fmla="*/ 1976533 h 5920066"/>
              <a:gd name="connsiteX69" fmla="*/ 3443287 w 3443287"/>
              <a:gd name="connsiteY69" fmla="*/ 2008551 h 5920066"/>
              <a:gd name="connsiteX70" fmla="*/ 3443287 w 3443287"/>
              <a:gd name="connsiteY70" fmla="*/ 2053558 h 5920066"/>
              <a:gd name="connsiteX71" fmla="*/ 3443287 w 3443287"/>
              <a:gd name="connsiteY71" fmla="*/ 2103669 h 5920066"/>
              <a:gd name="connsiteX72" fmla="*/ 3443287 w 3443287"/>
              <a:gd name="connsiteY72" fmla="*/ 2129355 h 5920066"/>
              <a:gd name="connsiteX73" fmla="*/ 3443287 w 3443287"/>
              <a:gd name="connsiteY73" fmla="*/ 2245747 h 5920066"/>
              <a:gd name="connsiteX74" fmla="*/ 3443287 w 3443287"/>
              <a:gd name="connsiteY74" fmla="*/ 2257705 h 5920066"/>
              <a:gd name="connsiteX75" fmla="*/ 3443287 w 3443287"/>
              <a:gd name="connsiteY75" fmla="*/ 2282791 h 5920066"/>
              <a:gd name="connsiteX76" fmla="*/ 3443287 w 3443287"/>
              <a:gd name="connsiteY76" fmla="*/ 2303804 h 5920066"/>
              <a:gd name="connsiteX77" fmla="*/ 3443287 w 3443287"/>
              <a:gd name="connsiteY77" fmla="*/ 2403595 h 5920066"/>
              <a:gd name="connsiteX78" fmla="*/ 3443287 w 3443287"/>
              <a:gd name="connsiteY78" fmla="*/ 2495685 h 5920066"/>
              <a:gd name="connsiteX79" fmla="*/ 3443287 w 3443287"/>
              <a:gd name="connsiteY79" fmla="*/ 2527610 h 5920066"/>
              <a:gd name="connsiteX80" fmla="*/ 3443287 w 3443287"/>
              <a:gd name="connsiteY80" fmla="*/ 2531945 h 5920066"/>
              <a:gd name="connsiteX81" fmla="*/ 3443287 w 3443287"/>
              <a:gd name="connsiteY81" fmla="*/ 2578044 h 5920066"/>
              <a:gd name="connsiteX82" fmla="*/ 3443287 w 3443287"/>
              <a:gd name="connsiteY82" fmla="*/ 2705826 h 5920066"/>
              <a:gd name="connsiteX83" fmla="*/ 3443287 w 3443287"/>
              <a:gd name="connsiteY83" fmla="*/ 2769925 h 5920066"/>
              <a:gd name="connsiteX84" fmla="*/ 3443287 w 3443287"/>
              <a:gd name="connsiteY84" fmla="*/ 2801851 h 5920066"/>
              <a:gd name="connsiteX85" fmla="*/ 3443287 w 3443287"/>
              <a:gd name="connsiteY85" fmla="*/ 2819097 h 5920066"/>
              <a:gd name="connsiteX86" fmla="*/ 3443287 w 3443287"/>
              <a:gd name="connsiteY86" fmla="*/ 2935059 h 5920066"/>
              <a:gd name="connsiteX87" fmla="*/ 3443287 w 3443287"/>
              <a:gd name="connsiteY87" fmla="*/ 2980066 h 5920066"/>
              <a:gd name="connsiteX88" fmla="*/ 3443287 w 3443287"/>
              <a:gd name="connsiteY88" fmla="*/ 3093337 h 5920066"/>
              <a:gd name="connsiteX89" fmla="*/ 3443287 w 3443287"/>
              <a:gd name="connsiteY89" fmla="*/ 3132995 h 5920066"/>
              <a:gd name="connsiteX90" fmla="*/ 3443287 w 3443287"/>
              <a:gd name="connsiteY90" fmla="*/ 3184213 h 5920066"/>
              <a:gd name="connsiteX91" fmla="*/ 3443287 w 3443287"/>
              <a:gd name="connsiteY91" fmla="*/ 3209299 h 5920066"/>
              <a:gd name="connsiteX92" fmla="*/ 3443287 w 3443287"/>
              <a:gd name="connsiteY92" fmla="*/ 3407236 h 5920066"/>
              <a:gd name="connsiteX93" fmla="*/ 3443287 w 3443287"/>
              <a:gd name="connsiteY93" fmla="*/ 3454118 h 5920066"/>
              <a:gd name="connsiteX94" fmla="*/ 3443287 w 3443287"/>
              <a:gd name="connsiteY94" fmla="*/ 3458453 h 5920066"/>
              <a:gd name="connsiteX95" fmla="*/ 3443287 w 3443287"/>
              <a:gd name="connsiteY95" fmla="*/ 3470135 h 5920066"/>
              <a:gd name="connsiteX96" fmla="*/ 3443287 w 3443287"/>
              <a:gd name="connsiteY96" fmla="*/ 3728359 h 5920066"/>
              <a:gd name="connsiteX97" fmla="*/ 3443287 w 3443287"/>
              <a:gd name="connsiteY97" fmla="*/ 3744375 h 5920066"/>
              <a:gd name="connsiteX98" fmla="*/ 3443287 w 3443287"/>
              <a:gd name="connsiteY98" fmla="*/ 3745605 h 5920066"/>
              <a:gd name="connsiteX99" fmla="*/ 3443287 w 3443287"/>
              <a:gd name="connsiteY99" fmla="*/ 3831346 h 5920066"/>
              <a:gd name="connsiteX100" fmla="*/ 3443287 w 3443287"/>
              <a:gd name="connsiteY100" fmla="*/ 4019845 h 5920066"/>
              <a:gd name="connsiteX101" fmla="*/ 3443287 w 3443287"/>
              <a:gd name="connsiteY101" fmla="*/ 4059503 h 5920066"/>
              <a:gd name="connsiteX102" fmla="*/ 3443287 w 3443287"/>
              <a:gd name="connsiteY102" fmla="*/ 4105586 h 5920066"/>
              <a:gd name="connsiteX103" fmla="*/ 3443287 w 3443287"/>
              <a:gd name="connsiteY103" fmla="*/ 4217459 h 5920066"/>
              <a:gd name="connsiteX104" fmla="*/ 3443287 w 3443287"/>
              <a:gd name="connsiteY104" fmla="*/ 4333744 h 5920066"/>
              <a:gd name="connsiteX105" fmla="*/ 3443287 w 3443287"/>
              <a:gd name="connsiteY105" fmla="*/ 4396643 h 5920066"/>
              <a:gd name="connsiteX106" fmla="*/ 3443287 w 3443287"/>
              <a:gd name="connsiteY106" fmla="*/ 4491699 h 5920066"/>
              <a:gd name="connsiteX107" fmla="*/ 3443287 w 3443287"/>
              <a:gd name="connsiteY107" fmla="*/ 4629303 h 5920066"/>
              <a:gd name="connsiteX108" fmla="*/ 3443287 w 3443287"/>
              <a:gd name="connsiteY108" fmla="*/ 4670883 h 5920066"/>
              <a:gd name="connsiteX109" fmla="*/ 3443287 w 3443287"/>
              <a:gd name="connsiteY109" fmla="*/ 4757854 h 5920066"/>
              <a:gd name="connsiteX110" fmla="*/ 3443287 w 3443287"/>
              <a:gd name="connsiteY110" fmla="*/ 4903543 h 5920066"/>
              <a:gd name="connsiteX111" fmla="*/ 3443287 w 3443287"/>
              <a:gd name="connsiteY111" fmla="*/ 5032094 h 5920066"/>
              <a:gd name="connsiteX112" fmla="*/ 3443287 w 3443287"/>
              <a:gd name="connsiteY112" fmla="*/ 5143967 h 5920066"/>
              <a:gd name="connsiteX113" fmla="*/ 3443287 w 3443287"/>
              <a:gd name="connsiteY113" fmla="*/ 5418207 h 5920066"/>
              <a:gd name="connsiteX114" fmla="*/ 3443287 w 3443287"/>
              <a:gd name="connsiteY114" fmla="*/ 5555811 h 5920066"/>
              <a:gd name="connsiteX115" fmla="*/ 3443287 w 3443287"/>
              <a:gd name="connsiteY115" fmla="*/ 5830051 h 5920066"/>
              <a:gd name="connsiteX116" fmla="*/ 3395289 w 3443287"/>
              <a:gd name="connsiteY116" fmla="*/ 5914147 h 5920066"/>
              <a:gd name="connsiteX117" fmla="*/ 3376709 w 3443287"/>
              <a:gd name="connsiteY117" fmla="*/ 5920066 h 5920066"/>
              <a:gd name="connsiteX118" fmla="*/ 0 w 3443287"/>
              <a:gd name="connsiteY118" fmla="*/ 5920066 h 592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443287" h="5920066">
                <a:moveTo>
                  <a:pt x="0" y="0"/>
                </a:moveTo>
                <a:lnTo>
                  <a:pt x="3347290" y="0"/>
                </a:lnTo>
                <a:cubicBezTo>
                  <a:pt x="3443287" y="0"/>
                  <a:pt x="3443287" y="96110"/>
                  <a:pt x="3443287" y="96110"/>
                </a:cubicBezTo>
                <a:lnTo>
                  <a:pt x="3443287" y="99845"/>
                </a:lnTo>
                <a:lnTo>
                  <a:pt x="3443287" y="108717"/>
                </a:lnTo>
                <a:lnTo>
                  <a:pt x="3443287" y="125992"/>
                </a:lnTo>
                <a:lnTo>
                  <a:pt x="3443287" y="154473"/>
                </a:lnTo>
                <a:lnTo>
                  <a:pt x="3443287" y="196961"/>
                </a:lnTo>
                <a:lnTo>
                  <a:pt x="3443287" y="256258"/>
                </a:lnTo>
                <a:lnTo>
                  <a:pt x="3443287" y="335165"/>
                </a:lnTo>
                <a:lnTo>
                  <a:pt x="3443287" y="370350"/>
                </a:lnTo>
                <a:lnTo>
                  <a:pt x="3443287" y="371457"/>
                </a:lnTo>
                <a:lnTo>
                  <a:pt x="3443287" y="379204"/>
                </a:lnTo>
                <a:lnTo>
                  <a:pt x="3443287" y="400048"/>
                </a:lnTo>
                <a:lnTo>
                  <a:pt x="3443287" y="400232"/>
                </a:lnTo>
                <a:lnTo>
                  <a:pt x="3443287" y="428714"/>
                </a:lnTo>
                <a:lnTo>
                  <a:pt x="3443287" y="471202"/>
                </a:lnTo>
                <a:lnTo>
                  <a:pt x="3443287" y="475721"/>
                </a:lnTo>
                <a:lnTo>
                  <a:pt x="3443287" y="508692"/>
                </a:lnTo>
                <a:lnTo>
                  <a:pt x="3443287" y="554484"/>
                </a:lnTo>
                <a:lnTo>
                  <a:pt x="3443287" y="563015"/>
                </a:lnTo>
                <a:lnTo>
                  <a:pt x="3443287" y="609405"/>
                </a:lnTo>
                <a:lnTo>
                  <a:pt x="3443287" y="662759"/>
                </a:lnTo>
                <a:lnTo>
                  <a:pt x="3443287" y="674288"/>
                </a:lnTo>
                <a:lnTo>
                  <a:pt x="3443287" y="749961"/>
                </a:lnTo>
                <a:lnTo>
                  <a:pt x="3443287" y="775785"/>
                </a:lnTo>
                <a:lnTo>
                  <a:pt x="3443287" y="837255"/>
                </a:lnTo>
                <a:lnTo>
                  <a:pt x="3443287" y="902921"/>
                </a:lnTo>
                <a:lnTo>
                  <a:pt x="3443287" y="936999"/>
                </a:lnTo>
                <a:lnTo>
                  <a:pt x="3443287" y="1022618"/>
                </a:lnTo>
                <a:lnTo>
                  <a:pt x="3443287" y="1024194"/>
                </a:lnTo>
                <a:lnTo>
                  <a:pt x="3443287" y="1035225"/>
                </a:lnTo>
                <a:lnTo>
                  <a:pt x="3443287" y="1044999"/>
                </a:lnTo>
                <a:lnTo>
                  <a:pt x="3443287" y="1050025"/>
                </a:lnTo>
                <a:lnTo>
                  <a:pt x="3443287" y="1052500"/>
                </a:lnTo>
                <a:lnTo>
                  <a:pt x="3443287" y="1080981"/>
                </a:lnTo>
                <a:lnTo>
                  <a:pt x="3443287" y="1123469"/>
                </a:lnTo>
                <a:lnTo>
                  <a:pt x="3443287" y="1177161"/>
                </a:lnTo>
                <a:lnTo>
                  <a:pt x="3443287" y="1182766"/>
                </a:lnTo>
                <a:lnTo>
                  <a:pt x="3443287" y="1202847"/>
                </a:lnTo>
                <a:lnTo>
                  <a:pt x="3443287" y="1261673"/>
                </a:lnTo>
                <a:lnTo>
                  <a:pt x="3443287" y="1296858"/>
                </a:lnTo>
                <a:lnTo>
                  <a:pt x="3443287" y="1297965"/>
                </a:lnTo>
                <a:lnTo>
                  <a:pt x="3443287" y="1305712"/>
                </a:lnTo>
                <a:lnTo>
                  <a:pt x="3443287" y="1319239"/>
                </a:lnTo>
                <a:lnTo>
                  <a:pt x="3443287" y="1326556"/>
                </a:lnTo>
                <a:lnTo>
                  <a:pt x="3443287" y="1326740"/>
                </a:lnTo>
                <a:lnTo>
                  <a:pt x="3443287" y="1355222"/>
                </a:lnTo>
                <a:lnTo>
                  <a:pt x="3443287" y="1377296"/>
                </a:lnTo>
                <a:lnTo>
                  <a:pt x="3443287" y="1397710"/>
                </a:lnTo>
                <a:lnTo>
                  <a:pt x="3443287" y="1402229"/>
                </a:lnTo>
                <a:lnTo>
                  <a:pt x="3443287" y="1435200"/>
                </a:lnTo>
                <a:lnTo>
                  <a:pt x="3443287" y="1477087"/>
                </a:lnTo>
                <a:lnTo>
                  <a:pt x="3443287" y="1480992"/>
                </a:lnTo>
                <a:lnTo>
                  <a:pt x="3443287" y="1489523"/>
                </a:lnTo>
                <a:lnTo>
                  <a:pt x="3443287" y="1535913"/>
                </a:lnTo>
                <a:lnTo>
                  <a:pt x="3443287" y="1569177"/>
                </a:lnTo>
                <a:lnTo>
                  <a:pt x="3443287" y="1589267"/>
                </a:lnTo>
                <a:lnTo>
                  <a:pt x="3443287" y="1600796"/>
                </a:lnTo>
                <a:lnTo>
                  <a:pt x="3443287" y="1651536"/>
                </a:lnTo>
                <a:lnTo>
                  <a:pt x="3443287" y="1676469"/>
                </a:lnTo>
                <a:lnTo>
                  <a:pt x="3443287" y="1702293"/>
                </a:lnTo>
                <a:lnTo>
                  <a:pt x="3443287" y="1763763"/>
                </a:lnTo>
                <a:lnTo>
                  <a:pt x="3443287" y="1779318"/>
                </a:lnTo>
                <a:lnTo>
                  <a:pt x="3443287" y="1829429"/>
                </a:lnTo>
                <a:lnTo>
                  <a:pt x="3443287" y="1843417"/>
                </a:lnTo>
                <a:lnTo>
                  <a:pt x="3443287" y="1863507"/>
                </a:lnTo>
                <a:lnTo>
                  <a:pt x="3443287" y="1971507"/>
                </a:lnTo>
                <a:lnTo>
                  <a:pt x="3443287" y="1976533"/>
                </a:lnTo>
                <a:lnTo>
                  <a:pt x="3443287" y="2008551"/>
                </a:lnTo>
                <a:lnTo>
                  <a:pt x="3443287" y="2053558"/>
                </a:lnTo>
                <a:lnTo>
                  <a:pt x="3443287" y="2103669"/>
                </a:lnTo>
                <a:lnTo>
                  <a:pt x="3443287" y="2129355"/>
                </a:lnTo>
                <a:lnTo>
                  <a:pt x="3443287" y="2245747"/>
                </a:lnTo>
                <a:lnTo>
                  <a:pt x="3443287" y="2257705"/>
                </a:lnTo>
                <a:lnTo>
                  <a:pt x="3443287" y="2282791"/>
                </a:lnTo>
                <a:lnTo>
                  <a:pt x="3443287" y="2303804"/>
                </a:lnTo>
                <a:lnTo>
                  <a:pt x="3443287" y="2403595"/>
                </a:lnTo>
                <a:lnTo>
                  <a:pt x="3443287" y="2495685"/>
                </a:lnTo>
                <a:lnTo>
                  <a:pt x="3443287" y="2527610"/>
                </a:lnTo>
                <a:lnTo>
                  <a:pt x="3443287" y="2531945"/>
                </a:lnTo>
                <a:lnTo>
                  <a:pt x="3443287" y="2578044"/>
                </a:lnTo>
                <a:lnTo>
                  <a:pt x="3443287" y="2705826"/>
                </a:lnTo>
                <a:lnTo>
                  <a:pt x="3443287" y="2769925"/>
                </a:lnTo>
                <a:lnTo>
                  <a:pt x="3443287" y="2801851"/>
                </a:lnTo>
                <a:lnTo>
                  <a:pt x="3443287" y="2819097"/>
                </a:lnTo>
                <a:lnTo>
                  <a:pt x="3443287" y="2935059"/>
                </a:lnTo>
                <a:lnTo>
                  <a:pt x="3443287" y="2980066"/>
                </a:lnTo>
                <a:lnTo>
                  <a:pt x="3443287" y="3093337"/>
                </a:lnTo>
                <a:lnTo>
                  <a:pt x="3443287" y="3132995"/>
                </a:lnTo>
                <a:lnTo>
                  <a:pt x="3443287" y="3184213"/>
                </a:lnTo>
                <a:lnTo>
                  <a:pt x="3443287" y="3209299"/>
                </a:lnTo>
                <a:lnTo>
                  <a:pt x="3443287" y="3407236"/>
                </a:lnTo>
                <a:lnTo>
                  <a:pt x="3443287" y="3454118"/>
                </a:lnTo>
                <a:lnTo>
                  <a:pt x="3443287" y="3458453"/>
                </a:lnTo>
                <a:lnTo>
                  <a:pt x="3443287" y="3470135"/>
                </a:lnTo>
                <a:lnTo>
                  <a:pt x="3443287" y="3728359"/>
                </a:lnTo>
                <a:lnTo>
                  <a:pt x="3443287" y="3744375"/>
                </a:lnTo>
                <a:lnTo>
                  <a:pt x="3443287" y="3745605"/>
                </a:lnTo>
                <a:lnTo>
                  <a:pt x="3443287" y="3831346"/>
                </a:lnTo>
                <a:lnTo>
                  <a:pt x="3443287" y="4019845"/>
                </a:lnTo>
                <a:lnTo>
                  <a:pt x="3443287" y="4059503"/>
                </a:lnTo>
                <a:lnTo>
                  <a:pt x="3443287" y="4105586"/>
                </a:lnTo>
                <a:lnTo>
                  <a:pt x="3443287" y="4217459"/>
                </a:lnTo>
                <a:lnTo>
                  <a:pt x="3443287" y="4333744"/>
                </a:lnTo>
                <a:lnTo>
                  <a:pt x="3443287" y="4396643"/>
                </a:lnTo>
                <a:lnTo>
                  <a:pt x="3443287" y="4491699"/>
                </a:lnTo>
                <a:lnTo>
                  <a:pt x="3443287" y="4629303"/>
                </a:lnTo>
                <a:lnTo>
                  <a:pt x="3443287" y="4670883"/>
                </a:lnTo>
                <a:lnTo>
                  <a:pt x="3443287" y="4757854"/>
                </a:lnTo>
                <a:lnTo>
                  <a:pt x="3443287" y="4903543"/>
                </a:lnTo>
                <a:lnTo>
                  <a:pt x="3443287" y="5032094"/>
                </a:lnTo>
                <a:lnTo>
                  <a:pt x="3443287" y="5143967"/>
                </a:lnTo>
                <a:lnTo>
                  <a:pt x="3443287" y="5418207"/>
                </a:lnTo>
                <a:lnTo>
                  <a:pt x="3443287" y="5555811"/>
                </a:lnTo>
                <a:lnTo>
                  <a:pt x="3443287" y="5830051"/>
                </a:lnTo>
                <a:cubicBezTo>
                  <a:pt x="3443287" y="5878106"/>
                  <a:pt x="3419288" y="5902134"/>
                  <a:pt x="3395289" y="5914147"/>
                </a:cubicBezTo>
                <a:lnTo>
                  <a:pt x="3376709" y="5920066"/>
                </a:lnTo>
                <a:lnTo>
                  <a:pt x="0" y="5920066"/>
                </a:lnTo>
                <a:close/>
              </a:path>
            </a:pathLst>
          </a:custGeom>
          <a:solidFill>
            <a:srgbClr val="EBEBEB">
              <a:alpha val="10000"/>
            </a:srgbClr>
          </a:solidFill>
        </p:spPr>
        <p:txBody>
          <a:bodyPr wrap="square" lIns="360000" tIns="360000">
            <a:noAutofit/>
          </a:bodyPr>
          <a:lstStyle>
            <a:lvl1pPr algn="ctr">
              <a:defRPr sz="1400" b="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42" y="280734"/>
            <a:ext cx="4575600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505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22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 bwMode="gray">
          <a:xfrm>
            <a:off x="376239" y="1201147"/>
            <a:ext cx="8472486" cy="4999651"/>
          </a:xfrm>
          <a:custGeom>
            <a:avLst/>
            <a:gdLst>
              <a:gd name="connsiteX0" fmla="*/ 95987 w 8472486"/>
              <a:gd name="connsiteY0" fmla="*/ 0 h 4999651"/>
              <a:gd name="connsiteX1" fmla="*/ 8376497 w 8472486"/>
              <a:gd name="connsiteY1" fmla="*/ 0 h 4999651"/>
              <a:gd name="connsiteX2" fmla="*/ 8408176 w 8472486"/>
              <a:gd name="connsiteY2" fmla="*/ 4129 h 4999651"/>
              <a:gd name="connsiteX3" fmla="*/ 8472486 w 8472486"/>
              <a:gd name="connsiteY3" fmla="*/ 96109 h 4999651"/>
              <a:gd name="connsiteX4" fmla="*/ 8472486 w 8472486"/>
              <a:gd name="connsiteY4" fmla="*/ 335164 h 4999651"/>
              <a:gd name="connsiteX5" fmla="*/ 8472486 w 8472486"/>
              <a:gd name="connsiteY5" fmla="*/ 370349 h 4999651"/>
              <a:gd name="connsiteX6" fmla="*/ 8472486 w 8472486"/>
              <a:gd name="connsiteY6" fmla="*/ 379203 h 4999651"/>
              <a:gd name="connsiteX7" fmla="*/ 8472486 w 8472486"/>
              <a:gd name="connsiteY7" fmla="*/ 400047 h 4999651"/>
              <a:gd name="connsiteX8" fmla="*/ 8472486 w 8472486"/>
              <a:gd name="connsiteY8" fmla="*/ 400231 h 4999651"/>
              <a:gd name="connsiteX9" fmla="*/ 8472486 w 8472486"/>
              <a:gd name="connsiteY9" fmla="*/ 471201 h 4999651"/>
              <a:gd name="connsiteX10" fmla="*/ 8472486 w 8472486"/>
              <a:gd name="connsiteY10" fmla="*/ 475720 h 4999651"/>
              <a:gd name="connsiteX11" fmla="*/ 8472486 w 8472486"/>
              <a:gd name="connsiteY11" fmla="*/ 508691 h 4999651"/>
              <a:gd name="connsiteX12" fmla="*/ 8472486 w 8472486"/>
              <a:gd name="connsiteY12" fmla="*/ 554483 h 4999651"/>
              <a:gd name="connsiteX13" fmla="*/ 8472486 w 8472486"/>
              <a:gd name="connsiteY13" fmla="*/ 563014 h 4999651"/>
              <a:gd name="connsiteX14" fmla="*/ 8472486 w 8472486"/>
              <a:gd name="connsiteY14" fmla="*/ 609404 h 4999651"/>
              <a:gd name="connsiteX15" fmla="*/ 8472486 w 8472486"/>
              <a:gd name="connsiteY15" fmla="*/ 662758 h 4999651"/>
              <a:gd name="connsiteX16" fmla="*/ 8472486 w 8472486"/>
              <a:gd name="connsiteY16" fmla="*/ 674287 h 4999651"/>
              <a:gd name="connsiteX17" fmla="*/ 8472486 w 8472486"/>
              <a:gd name="connsiteY17" fmla="*/ 749960 h 4999651"/>
              <a:gd name="connsiteX18" fmla="*/ 8472486 w 8472486"/>
              <a:gd name="connsiteY18" fmla="*/ 775784 h 4999651"/>
              <a:gd name="connsiteX19" fmla="*/ 8472486 w 8472486"/>
              <a:gd name="connsiteY19" fmla="*/ 837254 h 4999651"/>
              <a:gd name="connsiteX20" fmla="*/ 8472486 w 8472486"/>
              <a:gd name="connsiteY20" fmla="*/ 902920 h 4999651"/>
              <a:gd name="connsiteX21" fmla="*/ 8472486 w 8472486"/>
              <a:gd name="connsiteY21" fmla="*/ 936998 h 4999651"/>
              <a:gd name="connsiteX22" fmla="*/ 8472486 w 8472486"/>
              <a:gd name="connsiteY22" fmla="*/ 1022617 h 4999651"/>
              <a:gd name="connsiteX23" fmla="*/ 8472486 w 8472486"/>
              <a:gd name="connsiteY23" fmla="*/ 1035224 h 4999651"/>
              <a:gd name="connsiteX24" fmla="*/ 8472486 w 8472486"/>
              <a:gd name="connsiteY24" fmla="*/ 1044998 h 4999651"/>
              <a:gd name="connsiteX25" fmla="*/ 8472486 w 8472486"/>
              <a:gd name="connsiteY25" fmla="*/ 1050024 h 4999651"/>
              <a:gd name="connsiteX26" fmla="*/ 8472486 w 8472486"/>
              <a:gd name="connsiteY26" fmla="*/ 1052499 h 4999651"/>
              <a:gd name="connsiteX27" fmla="*/ 8472486 w 8472486"/>
              <a:gd name="connsiteY27" fmla="*/ 1123468 h 4999651"/>
              <a:gd name="connsiteX28" fmla="*/ 8472486 w 8472486"/>
              <a:gd name="connsiteY28" fmla="*/ 1177160 h 4999651"/>
              <a:gd name="connsiteX29" fmla="*/ 8472486 w 8472486"/>
              <a:gd name="connsiteY29" fmla="*/ 1182765 h 4999651"/>
              <a:gd name="connsiteX30" fmla="*/ 8472486 w 8472486"/>
              <a:gd name="connsiteY30" fmla="*/ 1202846 h 4999651"/>
              <a:gd name="connsiteX31" fmla="*/ 8472486 w 8472486"/>
              <a:gd name="connsiteY31" fmla="*/ 1261672 h 4999651"/>
              <a:gd name="connsiteX32" fmla="*/ 8472486 w 8472486"/>
              <a:gd name="connsiteY32" fmla="*/ 1296857 h 4999651"/>
              <a:gd name="connsiteX33" fmla="*/ 8472486 w 8472486"/>
              <a:gd name="connsiteY33" fmla="*/ 1305711 h 4999651"/>
              <a:gd name="connsiteX34" fmla="*/ 8472486 w 8472486"/>
              <a:gd name="connsiteY34" fmla="*/ 1319238 h 4999651"/>
              <a:gd name="connsiteX35" fmla="*/ 8472486 w 8472486"/>
              <a:gd name="connsiteY35" fmla="*/ 1326555 h 4999651"/>
              <a:gd name="connsiteX36" fmla="*/ 8472486 w 8472486"/>
              <a:gd name="connsiteY36" fmla="*/ 1326739 h 4999651"/>
              <a:gd name="connsiteX37" fmla="*/ 8472486 w 8472486"/>
              <a:gd name="connsiteY37" fmla="*/ 1355221 h 4999651"/>
              <a:gd name="connsiteX38" fmla="*/ 8472486 w 8472486"/>
              <a:gd name="connsiteY38" fmla="*/ 1377295 h 4999651"/>
              <a:gd name="connsiteX39" fmla="*/ 8472486 w 8472486"/>
              <a:gd name="connsiteY39" fmla="*/ 1397709 h 4999651"/>
              <a:gd name="connsiteX40" fmla="*/ 8472486 w 8472486"/>
              <a:gd name="connsiteY40" fmla="*/ 1402228 h 4999651"/>
              <a:gd name="connsiteX41" fmla="*/ 8472486 w 8472486"/>
              <a:gd name="connsiteY41" fmla="*/ 1435199 h 4999651"/>
              <a:gd name="connsiteX42" fmla="*/ 8472486 w 8472486"/>
              <a:gd name="connsiteY42" fmla="*/ 1477086 h 4999651"/>
              <a:gd name="connsiteX43" fmla="*/ 8472486 w 8472486"/>
              <a:gd name="connsiteY43" fmla="*/ 1480991 h 4999651"/>
              <a:gd name="connsiteX44" fmla="*/ 8472486 w 8472486"/>
              <a:gd name="connsiteY44" fmla="*/ 1489522 h 4999651"/>
              <a:gd name="connsiteX45" fmla="*/ 8472486 w 8472486"/>
              <a:gd name="connsiteY45" fmla="*/ 1535912 h 4999651"/>
              <a:gd name="connsiteX46" fmla="*/ 8472486 w 8472486"/>
              <a:gd name="connsiteY46" fmla="*/ 1569176 h 4999651"/>
              <a:gd name="connsiteX47" fmla="*/ 8472486 w 8472486"/>
              <a:gd name="connsiteY47" fmla="*/ 1589266 h 4999651"/>
              <a:gd name="connsiteX48" fmla="*/ 8472486 w 8472486"/>
              <a:gd name="connsiteY48" fmla="*/ 1600795 h 4999651"/>
              <a:gd name="connsiteX49" fmla="*/ 8472486 w 8472486"/>
              <a:gd name="connsiteY49" fmla="*/ 1651535 h 4999651"/>
              <a:gd name="connsiteX50" fmla="*/ 8472486 w 8472486"/>
              <a:gd name="connsiteY50" fmla="*/ 1676468 h 4999651"/>
              <a:gd name="connsiteX51" fmla="*/ 8472486 w 8472486"/>
              <a:gd name="connsiteY51" fmla="*/ 1702292 h 4999651"/>
              <a:gd name="connsiteX52" fmla="*/ 8472486 w 8472486"/>
              <a:gd name="connsiteY52" fmla="*/ 1763762 h 4999651"/>
              <a:gd name="connsiteX53" fmla="*/ 8472486 w 8472486"/>
              <a:gd name="connsiteY53" fmla="*/ 1779317 h 4999651"/>
              <a:gd name="connsiteX54" fmla="*/ 8472486 w 8472486"/>
              <a:gd name="connsiteY54" fmla="*/ 1829428 h 4999651"/>
              <a:gd name="connsiteX55" fmla="*/ 8472486 w 8472486"/>
              <a:gd name="connsiteY55" fmla="*/ 1843416 h 4999651"/>
              <a:gd name="connsiteX56" fmla="*/ 8472486 w 8472486"/>
              <a:gd name="connsiteY56" fmla="*/ 1863506 h 4999651"/>
              <a:gd name="connsiteX57" fmla="*/ 8472486 w 8472486"/>
              <a:gd name="connsiteY57" fmla="*/ 1971506 h 4999651"/>
              <a:gd name="connsiteX58" fmla="*/ 8472486 w 8472486"/>
              <a:gd name="connsiteY58" fmla="*/ 1976532 h 4999651"/>
              <a:gd name="connsiteX59" fmla="*/ 8472486 w 8472486"/>
              <a:gd name="connsiteY59" fmla="*/ 2008550 h 4999651"/>
              <a:gd name="connsiteX60" fmla="*/ 8472486 w 8472486"/>
              <a:gd name="connsiteY60" fmla="*/ 2053557 h 4999651"/>
              <a:gd name="connsiteX61" fmla="*/ 8472486 w 8472486"/>
              <a:gd name="connsiteY61" fmla="*/ 2103668 h 4999651"/>
              <a:gd name="connsiteX62" fmla="*/ 8472486 w 8472486"/>
              <a:gd name="connsiteY62" fmla="*/ 2129354 h 4999651"/>
              <a:gd name="connsiteX63" fmla="*/ 8472486 w 8472486"/>
              <a:gd name="connsiteY63" fmla="*/ 2245746 h 4999651"/>
              <a:gd name="connsiteX64" fmla="*/ 8472486 w 8472486"/>
              <a:gd name="connsiteY64" fmla="*/ 2257704 h 4999651"/>
              <a:gd name="connsiteX65" fmla="*/ 8472486 w 8472486"/>
              <a:gd name="connsiteY65" fmla="*/ 2282790 h 4999651"/>
              <a:gd name="connsiteX66" fmla="*/ 8472486 w 8472486"/>
              <a:gd name="connsiteY66" fmla="*/ 2303803 h 4999651"/>
              <a:gd name="connsiteX67" fmla="*/ 8472486 w 8472486"/>
              <a:gd name="connsiteY67" fmla="*/ 2403594 h 4999651"/>
              <a:gd name="connsiteX68" fmla="*/ 8472486 w 8472486"/>
              <a:gd name="connsiteY68" fmla="*/ 2495684 h 4999651"/>
              <a:gd name="connsiteX69" fmla="*/ 8472486 w 8472486"/>
              <a:gd name="connsiteY69" fmla="*/ 2527609 h 4999651"/>
              <a:gd name="connsiteX70" fmla="*/ 8472486 w 8472486"/>
              <a:gd name="connsiteY70" fmla="*/ 2531944 h 4999651"/>
              <a:gd name="connsiteX71" fmla="*/ 8472486 w 8472486"/>
              <a:gd name="connsiteY71" fmla="*/ 2543765 h 4999651"/>
              <a:gd name="connsiteX72" fmla="*/ 8472486 w 8472486"/>
              <a:gd name="connsiteY72" fmla="*/ 2578043 h 4999651"/>
              <a:gd name="connsiteX73" fmla="*/ 8472486 w 8472486"/>
              <a:gd name="connsiteY73" fmla="*/ 2705825 h 4999651"/>
              <a:gd name="connsiteX74" fmla="*/ 8472486 w 8472486"/>
              <a:gd name="connsiteY74" fmla="*/ 2769924 h 4999651"/>
              <a:gd name="connsiteX75" fmla="*/ 8472486 w 8472486"/>
              <a:gd name="connsiteY75" fmla="*/ 2801849 h 4999651"/>
              <a:gd name="connsiteX76" fmla="*/ 8472486 w 8472486"/>
              <a:gd name="connsiteY76" fmla="*/ 2801850 h 4999651"/>
              <a:gd name="connsiteX77" fmla="*/ 8472486 w 8472486"/>
              <a:gd name="connsiteY77" fmla="*/ 2817865 h 4999651"/>
              <a:gd name="connsiteX78" fmla="*/ 8472486 w 8472486"/>
              <a:gd name="connsiteY78" fmla="*/ 2819095 h 4999651"/>
              <a:gd name="connsiteX79" fmla="*/ 8472486 w 8472486"/>
              <a:gd name="connsiteY79" fmla="*/ 2819096 h 4999651"/>
              <a:gd name="connsiteX80" fmla="*/ 8472486 w 8472486"/>
              <a:gd name="connsiteY80" fmla="*/ 2904836 h 4999651"/>
              <a:gd name="connsiteX81" fmla="*/ 8472486 w 8472486"/>
              <a:gd name="connsiteY81" fmla="*/ 2935058 h 4999651"/>
              <a:gd name="connsiteX82" fmla="*/ 8472486 w 8472486"/>
              <a:gd name="connsiteY82" fmla="*/ 2977152 h 4999651"/>
              <a:gd name="connsiteX83" fmla="*/ 8472486 w 8472486"/>
              <a:gd name="connsiteY83" fmla="*/ 3093335 h 4999651"/>
              <a:gd name="connsiteX84" fmla="*/ 8472486 w 8472486"/>
              <a:gd name="connsiteY84" fmla="*/ 3132993 h 4999651"/>
              <a:gd name="connsiteX85" fmla="*/ 8472486 w 8472486"/>
              <a:gd name="connsiteY85" fmla="*/ 3179076 h 4999651"/>
              <a:gd name="connsiteX86" fmla="*/ 8472486 w 8472486"/>
              <a:gd name="connsiteY86" fmla="*/ 3290949 h 4999651"/>
              <a:gd name="connsiteX87" fmla="*/ 8472486 w 8472486"/>
              <a:gd name="connsiteY87" fmla="*/ 3407234 h 4999651"/>
              <a:gd name="connsiteX88" fmla="*/ 8472486 w 8472486"/>
              <a:gd name="connsiteY88" fmla="*/ 3470133 h 4999651"/>
              <a:gd name="connsiteX89" fmla="*/ 8472486 w 8472486"/>
              <a:gd name="connsiteY89" fmla="*/ 3565189 h 4999651"/>
              <a:gd name="connsiteX90" fmla="*/ 8472486 w 8472486"/>
              <a:gd name="connsiteY90" fmla="*/ 3702793 h 4999651"/>
              <a:gd name="connsiteX91" fmla="*/ 8472486 w 8472486"/>
              <a:gd name="connsiteY91" fmla="*/ 3744373 h 4999651"/>
              <a:gd name="connsiteX92" fmla="*/ 8472486 w 8472486"/>
              <a:gd name="connsiteY92" fmla="*/ 3831344 h 4999651"/>
              <a:gd name="connsiteX93" fmla="*/ 8472486 w 8472486"/>
              <a:gd name="connsiteY93" fmla="*/ 3977033 h 4999651"/>
              <a:gd name="connsiteX94" fmla="*/ 8472486 w 8472486"/>
              <a:gd name="connsiteY94" fmla="*/ 4105584 h 4999651"/>
              <a:gd name="connsiteX95" fmla="*/ 8472486 w 8472486"/>
              <a:gd name="connsiteY95" fmla="*/ 4217457 h 4999651"/>
              <a:gd name="connsiteX96" fmla="*/ 8472486 w 8472486"/>
              <a:gd name="connsiteY96" fmla="*/ 4491697 h 4999651"/>
              <a:gd name="connsiteX97" fmla="*/ 8472486 w 8472486"/>
              <a:gd name="connsiteY97" fmla="*/ 4629301 h 4999651"/>
              <a:gd name="connsiteX98" fmla="*/ 8472486 w 8472486"/>
              <a:gd name="connsiteY98" fmla="*/ 4903541 h 4999651"/>
              <a:gd name="connsiteX99" fmla="*/ 8376489 w 8472486"/>
              <a:gd name="connsiteY99" fmla="*/ 4999651 h 4999651"/>
              <a:gd name="connsiteX100" fmla="*/ 4660610 w 8472486"/>
              <a:gd name="connsiteY100" fmla="*/ 4999651 h 4999651"/>
              <a:gd name="connsiteX101" fmla="*/ 4388967 w 8472486"/>
              <a:gd name="connsiteY101" fmla="*/ 4999651 h 4999651"/>
              <a:gd name="connsiteX102" fmla="*/ 4289284 w 8472486"/>
              <a:gd name="connsiteY102" fmla="*/ 4999651 h 4999651"/>
              <a:gd name="connsiteX103" fmla="*/ 4235610 w 8472486"/>
              <a:gd name="connsiteY103" fmla="*/ 4999651 h 4999651"/>
              <a:gd name="connsiteX104" fmla="*/ 3729367 w 8472486"/>
              <a:gd name="connsiteY104" fmla="*/ 4999651 h 4999651"/>
              <a:gd name="connsiteX105" fmla="*/ 95997 w 8472486"/>
              <a:gd name="connsiteY105" fmla="*/ 4999651 h 4999651"/>
              <a:gd name="connsiteX106" fmla="*/ 0 w 8472486"/>
              <a:gd name="connsiteY106" fmla="*/ 4903541 h 4999651"/>
              <a:gd name="connsiteX107" fmla="*/ 0 w 8472486"/>
              <a:gd name="connsiteY107" fmla="*/ 4899806 h 4999651"/>
              <a:gd name="connsiteX108" fmla="*/ 0 w 8472486"/>
              <a:gd name="connsiteY108" fmla="*/ 4890935 h 4999651"/>
              <a:gd name="connsiteX109" fmla="*/ 0 w 8472486"/>
              <a:gd name="connsiteY109" fmla="*/ 4873659 h 4999651"/>
              <a:gd name="connsiteX110" fmla="*/ 0 w 8472486"/>
              <a:gd name="connsiteY110" fmla="*/ 4845178 h 4999651"/>
              <a:gd name="connsiteX111" fmla="*/ 0 w 8472486"/>
              <a:gd name="connsiteY111" fmla="*/ 4802690 h 4999651"/>
              <a:gd name="connsiteX112" fmla="*/ 0 w 8472486"/>
              <a:gd name="connsiteY112" fmla="*/ 4743393 h 4999651"/>
              <a:gd name="connsiteX113" fmla="*/ 0 w 8472486"/>
              <a:gd name="connsiteY113" fmla="*/ 4664486 h 4999651"/>
              <a:gd name="connsiteX114" fmla="*/ 0 w 8472486"/>
              <a:gd name="connsiteY114" fmla="*/ 4629301 h 4999651"/>
              <a:gd name="connsiteX115" fmla="*/ 0 w 8472486"/>
              <a:gd name="connsiteY115" fmla="*/ 4628195 h 4999651"/>
              <a:gd name="connsiteX116" fmla="*/ 0 w 8472486"/>
              <a:gd name="connsiteY116" fmla="*/ 4620447 h 4999651"/>
              <a:gd name="connsiteX117" fmla="*/ 0 w 8472486"/>
              <a:gd name="connsiteY117" fmla="*/ 4599604 h 4999651"/>
              <a:gd name="connsiteX118" fmla="*/ 0 w 8472486"/>
              <a:gd name="connsiteY118" fmla="*/ 4599419 h 4999651"/>
              <a:gd name="connsiteX119" fmla="*/ 0 w 8472486"/>
              <a:gd name="connsiteY119" fmla="*/ 4558470 h 4999651"/>
              <a:gd name="connsiteX120" fmla="*/ 0 w 8472486"/>
              <a:gd name="connsiteY120" fmla="*/ 4528450 h 4999651"/>
              <a:gd name="connsiteX121" fmla="*/ 0 w 8472486"/>
              <a:gd name="connsiteY121" fmla="*/ 4523931 h 4999651"/>
              <a:gd name="connsiteX122" fmla="*/ 0 w 8472486"/>
              <a:gd name="connsiteY122" fmla="*/ 4490959 h 4999651"/>
              <a:gd name="connsiteX123" fmla="*/ 0 w 8472486"/>
              <a:gd name="connsiteY123" fmla="*/ 4445168 h 4999651"/>
              <a:gd name="connsiteX124" fmla="*/ 0 w 8472486"/>
              <a:gd name="connsiteY124" fmla="*/ 4436637 h 4999651"/>
              <a:gd name="connsiteX125" fmla="*/ 0 w 8472486"/>
              <a:gd name="connsiteY125" fmla="*/ 4390246 h 4999651"/>
              <a:gd name="connsiteX126" fmla="*/ 0 w 8472486"/>
              <a:gd name="connsiteY126" fmla="*/ 4336892 h 4999651"/>
              <a:gd name="connsiteX127" fmla="*/ 0 w 8472486"/>
              <a:gd name="connsiteY127" fmla="*/ 4325364 h 4999651"/>
              <a:gd name="connsiteX128" fmla="*/ 0 w 8472486"/>
              <a:gd name="connsiteY128" fmla="*/ 4249691 h 4999651"/>
              <a:gd name="connsiteX129" fmla="*/ 0 w 8472486"/>
              <a:gd name="connsiteY129" fmla="*/ 4223867 h 4999651"/>
              <a:gd name="connsiteX130" fmla="*/ 0 w 8472486"/>
              <a:gd name="connsiteY130" fmla="*/ 4162397 h 4999651"/>
              <a:gd name="connsiteX131" fmla="*/ 0 w 8472486"/>
              <a:gd name="connsiteY131" fmla="*/ 4096730 h 4999651"/>
              <a:gd name="connsiteX132" fmla="*/ 0 w 8472486"/>
              <a:gd name="connsiteY132" fmla="*/ 4062652 h 4999651"/>
              <a:gd name="connsiteX133" fmla="*/ 0 w 8472486"/>
              <a:gd name="connsiteY133" fmla="*/ 3977033 h 4999651"/>
              <a:gd name="connsiteX134" fmla="*/ 0 w 8472486"/>
              <a:gd name="connsiteY134" fmla="*/ 3973298 h 4999651"/>
              <a:gd name="connsiteX135" fmla="*/ 0 w 8472486"/>
              <a:gd name="connsiteY135" fmla="*/ 3964427 h 4999651"/>
              <a:gd name="connsiteX136" fmla="*/ 0 w 8472486"/>
              <a:gd name="connsiteY136" fmla="*/ 3954653 h 4999651"/>
              <a:gd name="connsiteX137" fmla="*/ 0 w 8472486"/>
              <a:gd name="connsiteY137" fmla="*/ 3949627 h 4999651"/>
              <a:gd name="connsiteX138" fmla="*/ 0 w 8472486"/>
              <a:gd name="connsiteY138" fmla="*/ 3947151 h 4999651"/>
              <a:gd name="connsiteX139" fmla="*/ 0 w 8472486"/>
              <a:gd name="connsiteY139" fmla="*/ 3918670 h 4999651"/>
              <a:gd name="connsiteX140" fmla="*/ 0 w 8472486"/>
              <a:gd name="connsiteY140" fmla="*/ 3876182 h 4999651"/>
              <a:gd name="connsiteX141" fmla="*/ 0 w 8472486"/>
              <a:gd name="connsiteY141" fmla="*/ 3822490 h 4999651"/>
              <a:gd name="connsiteX142" fmla="*/ 0 w 8472486"/>
              <a:gd name="connsiteY142" fmla="*/ 3816885 h 4999651"/>
              <a:gd name="connsiteX143" fmla="*/ 0 w 8472486"/>
              <a:gd name="connsiteY143" fmla="*/ 3796805 h 4999651"/>
              <a:gd name="connsiteX144" fmla="*/ 0 w 8472486"/>
              <a:gd name="connsiteY144" fmla="*/ 3737978 h 4999651"/>
              <a:gd name="connsiteX145" fmla="*/ 0 w 8472486"/>
              <a:gd name="connsiteY145" fmla="*/ 3702793 h 4999651"/>
              <a:gd name="connsiteX146" fmla="*/ 0 w 8472486"/>
              <a:gd name="connsiteY146" fmla="*/ 3701687 h 4999651"/>
              <a:gd name="connsiteX147" fmla="*/ 0 w 8472486"/>
              <a:gd name="connsiteY147" fmla="*/ 3693939 h 4999651"/>
              <a:gd name="connsiteX148" fmla="*/ 0 w 8472486"/>
              <a:gd name="connsiteY148" fmla="*/ 3680413 h 4999651"/>
              <a:gd name="connsiteX149" fmla="*/ 0 w 8472486"/>
              <a:gd name="connsiteY149" fmla="*/ 3673096 h 4999651"/>
              <a:gd name="connsiteX150" fmla="*/ 0 w 8472486"/>
              <a:gd name="connsiteY150" fmla="*/ 3672911 h 4999651"/>
              <a:gd name="connsiteX151" fmla="*/ 0 w 8472486"/>
              <a:gd name="connsiteY151" fmla="*/ 3631962 h 4999651"/>
              <a:gd name="connsiteX152" fmla="*/ 0 w 8472486"/>
              <a:gd name="connsiteY152" fmla="*/ 3622355 h 4999651"/>
              <a:gd name="connsiteX153" fmla="*/ 0 w 8472486"/>
              <a:gd name="connsiteY153" fmla="*/ 3601942 h 4999651"/>
              <a:gd name="connsiteX154" fmla="*/ 0 w 8472486"/>
              <a:gd name="connsiteY154" fmla="*/ 3597423 h 4999651"/>
              <a:gd name="connsiteX155" fmla="*/ 0 w 8472486"/>
              <a:gd name="connsiteY155" fmla="*/ 3564451 h 4999651"/>
              <a:gd name="connsiteX156" fmla="*/ 0 w 8472486"/>
              <a:gd name="connsiteY156" fmla="*/ 3522565 h 4999651"/>
              <a:gd name="connsiteX157" fmla="*/ 0 w 8472486"/>
              <a:gd name="connsiteY157" fmla="*/ 3518660 h 4999651"/>
              <a:gd name="connsiteX158" fmla="*/ 0 w 8472486"/>
              <a:gd name="connsiteY158" fmla="*/ 3510129 h 4999651"/>
              <a:gd name="connsiteX159" fmla="*/ 0 w 8472486"/>
              <a:gd name="connsiteY159" fmla="*/ 3463738 h 4999651"/>
              <a:gd name="connsiteX160" fmla="*/ 0 w 8472486"/>
              <a:gd name="connsiteY160" fmla="*/ 3430475 h 4999651"/>
              <a:gd name="connsiteX161" fmla="*/ 0 w 8472486"/>
              <a:gd name="connsiteY161" fmla="*/ 3410384 h 4999651"/>
              <a:gd name="connsiteX162" fmla="*/ 0 w 8472486"/>
              <a:gd name="connsiteY162" fmla="*/ 3398856 h 4999651"/>
              <a:gd name="connsiteX163" fmla="*/ 0 w 8472486"/>
              <a:gd name="connsiteY163" fmla="*/ 3348115 h 4999651"/>
              <a:gd name="connsiteX164" fmla="*/ 0 w 8472486"/>
              <a:gd name="connsiteY164" fmla="*/ 3323183 h 4999651"/>
              <a:gd name="connsiteX165" fmla="*/ 0 w 8472486"/>
              <a:gd name="connsiteY165" fmla="*/ 3297359 h 4999651"/>
              <a:gd name="connsiteX166" fmla="*/ 0 w 8472486"/>
              <a:gd name="connsiteY166" fmla="*/ 3235889 h 4999651"/>
              <a:gd name="connsiteX167" fmla="*/ 0 w 8472486"/>
              <a:gd name="connsiteY167" fmla="*/ 3220333 h 4999651"/>
              <a:gd name="connsiteX168" fmla="*/ 0 w 8472486"/>
              <a:gd name="connsiteY168" fmla="*/ 3170222 h 4999651"/>
              <a:gd name="connsiteX169" fmla="*/ 0 w 8472486"/>
              <a:gd name="connsiteY169" fmla="*/ 3156235 h 4999651"/>
              <a:gd name="connsiteX170" fmla="*/ 0 w 8472486"/>
              <a:gd name="connsiteY170" fmla="*/ 3136144 h 4999651"/>
              <a:gd name="connsiteX171" fmla="*/ 0 w 8472486"/>
              <a:gd name="connsiteY171" fmla="*/ 3028145 h 4999651"/>
              <a:gd name="connsiteX172" fmla="*/ 0 w 8472486"/>
              <a:gd name="connsiteY172" fmla="*/ 3023119 h 4999651"/>
              <a:gd name="connsiteX173" fmla="*/ 0 w 8472486"/>
              <a:gd name="connsiteY173" fmla="*/ 2991100 h 4999651"/>
              <a:gd name="connsiteX174" fmla="*/ 0 w 8472486"/>
              <a:gd name="connsiteY174" fmla="*/ 2977152 h 4999651"/>
              <a:gd name="connsiteX175" fmla="*/ 0 w 8472486"/>
              <a:gd name="connsiteY175" fmla="*/ 2946094 h 4999651"/>
              <a:gd name="connsiteX176" fmla="*/ 0 w 8472486"/>
              <a:gd name="connsiteY176" fmla="*/ 2946093 h 4999651"/>
              <a:gd name="connsiteX177" fmla="*/ 0 w 8472486"/>
              <a:gd name="connsiteY177" fmla="*/ 2895982 h 4999651"/>
              <a:gd name="connsiteX178" fmla="*/ 0 w 8472486"/>
              <a:gd name="connsiteY178" fmla="*/ 2870297 h 4999651"/>
              <a:gd name="connsiteX179" fmla="*/ 0 w 8472486"/>
              <a:gd name="connsiteY179" fmla="*/ 2832823 h 4999651"/>
              <a:gd name="connsiteX180" fmla="*/ 0 w 8472486"/>
              <a:gd name="connsiteY180" fmla="*/ 2793165 h 4999651"/>
              <a:gd name="connsiteX181" fmla="*/ 0 w 8472486"/>
              <a:gd name="connsiteY181" fmla="*/ 2753905 h 4999651"/>
              <a:gd name="connsiteX182" fmla="*/ 0 w 8472486"/>
              <a:gd name="connsiteY182" fmla="*/ 2741947 h 4999651"/>
              <a:gd name="connsiteX183" fmla="*/ 0 w 8472486"/>
              <a:gd name="connsiteY183" fmla="*/ 2741946 h 4999651"/>
              <a:gd name="connsiteX184" fmla="*/ 0 w 8472486"/>
              <a:gd name="connsiteY184" fmla="*/ 2716861 h 4999651"/>
              <a:gd name="connsiteX185" fmla="*/ 0 w 8472486"/>
              <a:gd name="connsiteY185" fmla="*/ 2716860 h 4999651"/>
              <a:gd name="connsiteX186" fmla="*/ 0 w 8472486"/>
              <a:gd name="connsiteY186" fmla="*/ 2695847 h 4999651"/>
              <a:gd name="connsiteX187" fmla="*/ 0 w 8472486"/>
              <a:gd name="connsiteY187" fmla="*/ 2596057 h 4999651"/>
              <a:gd name="connsiteX188" fmla="*/ 0 w 8472486"/>
              <a:gd name="connsiteY188" fmla="*/ 2543765 h 4999651"/>
              <a:gd name="connsiteX189" fmla="*/ 0 w 8472486"/>
              <a:gd name="connsiteY189" fmla="*/ 2518925 h 4999651"/>
              <a:gd name="connsiteX190" fmla="*/ 0 w 8472486"/>
              <a:gd name="connsiteY190" fmla="*/ 2472042 h 4999651"/>
              <a:gd name="connsiteX191" fmla="*/ 0 w 8472486"/>
              <a:gd name="connsiteY191" fmla="*/ 2467707 h 4999651"/>
              <a:gd name="connsiteX192" fmla="*/ 0 w 8472486"/>
              <a:gd name="connsiteY192" fmla="*/ 2456026 h 4999651"/>
              <a:gd name="connsiteX193" fmla="*/ 0 w 8472486"/>
              <a:gd name="connsiteY193" fmla="*/ 2197802 h 4999651"/>
              <a:gd name="connsiteX194" fmla="*/ 0 w 8472486"/>
              <a:gd name="connsiteY194" fmla="*/ 2181785 h 4999651"/>
              <a:gd name="connsiteX195" fmla="*/ 0 w 8472486"/>
              <a:gd name="connsiteY195" fmla="*/ 2180555 h 4999651"/>
              <a:gd name="connsiteX196" fmla="*/ 0 w 8472486"/>
              <a:gd name="connsiteY196" fmla="*/ 2094814 h 4999651"/>
              <a:gd name="connsiteX197" fmla="*/ 0 w 8472486"/>
              <a:gd name="connsiteY197" fmla="*/ 1906315 h 4999651"/>
              <a:gd name="connsiteX198" fmla="*/ 0 w 8472486"/>
              <a:gd name="connsiteY198" fmla="*/ 1866657 h 4999651"/>
              <a:gd name="connsiteX199" fmla="*/ 0 w 8472486"/>
              <a:gd name="connsiteY199" fmla="*/ 1820574 h 4999651"/>
              <a:gd name="connsiteX200" fmla="*/ 0 w 8472486"/>
              <a:gd name="connsiteY200" fmla="*/ 1708702 h 4999651"/>
              <a:gd name="connsiteX201" fmla="*/ 0 w 8472486"/>
              <a:gd name="connsiteY201" fmla="*/ 1592417 h 4999651"/>
              <a:gd name="connsiteX202" fmla="*/ 0 w 8472486"/>
              <a:gd name="connsiteY202" fmla="*/ 1529518 h 4999651"/>
              <a:gd name="connsiteX203" fmla="*/ 0 w 8472486"/>
              <a:gd name="connsiteY203" fmla="*/ 1434462 h 4999651"/>
              <a:gd name="connsiteX204" fmla="*/ 0 w 8472486"/>
              <a:gd name="connsiteY204" fmla="*/ 1296857 h 4999651"/>
              <a:gd name="connsiteX205" fmla="*/ 0 w 8472486"/>
              <a:gd name="connsiteY205" fmla="*/ 1255277 h 4999651"/>
              <a:gd name="connsiteX206" fmla="*/ 0 w 8472486"/>
              <a:gd name="connsiteY206" fmla="*/ 1168306 h 4999651"/>
              <a:gd name="connsiteX207" fmla="*/ 0 w 8472486"/>
              <a:gd name="connsiteY207" fmla="*/ 1022617 h 4999651"/>
              <a:gd name="connsiteX208" fmla="*/ 0 w 8472486"/>
              <a:gd name="connsiteY208" fmla="*/ 894066 h 4999651"/>
              <a:gd name="connsiteX209" fmla="*/ 0 w 8472486"/>
              <a:gd name="connsiteY209" fmla="*/ 782194 h 4999651"/>
              <a:gd name="connsiteX210" fmla="*/ 0 w 8472486"/>
              <a:gd name="connsiteY210" fmla="*/ 507954 h 4999651"/>
              <a:gd name="connsiteX211" fmla="*/ 0 w 8472486"/>
              <a:gd name="connsiteY211" fmla="*/ 370349 h 4999651"/>
              <a:gd name="connsiteX212" fmla="*/ 0 w 8472486"/>
              <a:gd name="connsiteY212" fmla="*/ 96109 h 4999651"/>
              <a:gd name="connsiteX213" fmla="*/ 80998 w 8472486"/>
              <a:gd name="connsiteY213" fmla="*/ 1501 h 49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8472486" h="4999651">
                <a:moveTo>
                  <a:pt x="95987" y="0"/>
                </a:moveTo>
                <a:lnTo>
                  <a:pt x="8376497" y="0"/>
                </a:lnTo>
                <a:lnTo>
                  <a:pt x="8408176" y="4129"/>
                </a:lnTo>
                <a:cubicBezTo>
                  <a:pt x="8472486" y="22525"/>
                  <a:pt x="8472486" y="96109"/>
                  <a:pt x="8472486" y="96109"/>
                </a:cubicBezTo>
                <a:cubicBezTo>
                  <a:pt x="8472486" y="96109"/>
                  <a:pt x="8472486" y="96109"/>
                  <a:pt x="8472486" y="335164"/>
                </a:cubicBezTo>
                <a:lnTo>
                  <a:pt x="8472486" y="370349"/>
                </a:lnTo>
                <a:cubicBezTo>
                  <a:pt x="8472486" y="370349"/>
                  <a:pt x="8472486" y="370349"/>
                  <a:pt x="8472486" y="379203"/>
                </a:cubicBezTo>
                <a:lnTo>
                  <a:pt x="8472486" y="400047"/>
                </a:lnTo>
                <a:lnTo>
                  <a:pt x="8472486" y="400231"/>
                </a:lnTo>
                <a:cubicBezTo>
                  <a:pt x="8472486" y="415172"/>
                  <a:pt x="8472486" y="437584"/>
                  <a:pt x="8472486" y="471201"/>
                </a:cubicBezTo>
                <a:lnTo>
                  <a:pt x="8472486" y="475720"/>
                </a:lnTo>
                <a:lnTo>
                  <a:pt x="8472486" y="508691"/>
                </a:lnTo>
                <a:cubicBezTo>
                  <a:pt x="8472486" y="522526"/>
                  <a:pt x="8472486" y="537743"/>
                  <a:pt x="8472486" y="554483"/>
                </a:cubicBezTo>
                <a:lnTo>
                  <a:pt x="8472486" y="563014"/>
                </a:lnTo>
                <a:lnTo>
                  <a:pt x="8472486" y="609404"/>
                </a:lnTo>
                <a:lnTo>
                  <a:pt x="8472486" y="662758"/>
                </a:lnTo>
                <a:lnTo>
                  <a:pt x="8472486" y="674287"/>
                </a:lnTo>
                <a:cubicBezTo>
                  <a:pt x="8472486" y="697667"/>
                  <a:pt x="8472486" y="722845"/>
                  <a:pt x="8472486" y="749960"/>
                </a:cubicBezTo>
                <a:lnTo>
                  <a:pt x="8472486" y="775784"/>
                </a:lnTo>
                <a:lnTo>
                  <a:pt x="8472486" y="837254"/>
                </a:lnTo>
                <a:lnTo>
                  <a:pt x="8472486" y="902920"/>
                </a:lnTo>
                <a:lnTo>
                  <a:pt x="8472486" y="936998"/>
                </a:lnTo>
                <a:lnTo>
                  <a:pt x="8472486" y="1022617"/>
                </a:lnTo>
                <a:cubicBezTo>
                  <a:pt x="8472486" y="1022617"/>
                  <a:pt x="8472486" y="1022617"/>
                  <a:pt x="8472486" y="1035224"/>
                </a:cubicBezTo>
                <a:lnTo>
                  <a:pt x="8472486" y="1044998"/>
                </a:lnTo>
                <a:lnTo>
                  <a:pt x="8472486" y="1050024"/>
                </a:lnTo>
                <a:lnTo>
                  <a:pt x="8472486" y="1052499"/>
                </a:lnTo>
                <a:cubicBezTo>
                  <a:pt x="8472486" y="1067440"/>
                  <a:pt x="8472486" y="1089851"/>
                  <a:pt x="8472486" y="1123468"/>
                </a:cubicBezTo>
                <a:lnTo>
                  <a:pt x="8472486" y="1177160"/>
                </a:lnTo>
                <a:lnTo>
                  <a:pt x="8472486" y="1182765"/>
                </a:lnTo>
                <a:lnTo>
                  <a:pt x="8472486" y="1202846"/>
                </a:lnTo>
                <a:lnTo>
                  <a:pt x="8472486" y="1261672"/>
                </a:lnTo>
                <a:lnTo>
                  <a:pt x="8472486" y="1296857"/>
                </a:lnTo>
                <a:cubicBezTo>
                  <a:pt x="8472486" y="1296857"/>
                  <a:pt x="8472486" y="1296857"/>
                  <a:pt x="8472486" y="1305711"/>
                </a:cubicBezTo>
                <a:lnTo>
                  <a:pt x="8472486" y="1319238"/>
                </a:lnTo>
                <a:lnTo>
                  <a:pt x="8472486" y="1326555"/>
                </a:lnTo>
                <a:lnTo>
                  <a:pt x="8472486" y="1326739"/>
                </a:lnTo>
                <a:cubicBezTo>
                  <a:pt x="8472486" y="1334210"/>
                  <a:pt x="8472486" y="1343548"/>
                  <a:pt x="8472486" y="1355221"/>
                </a:cubicBezTo>
                <a:lnTo>
                  <a:pt x="8472486" y="1377295"/>
                </a:lnTo>
                <a:lnTo>
                  <a:pt x="8472486" y="1397709"/>
                </a:lnTo>
                <a:lnTo>
                  <a:pt x="8472486" y="1402228"/>
                </a:lnTo>
                <a:lnTo>
                  <a:pt x="8472486" y="1435199"/>
                </a:lnTo>
                <a:lnTo>
                  <a:pt x="8472486" y="1477086"/>
                </a:lnTo>
                <a:lnTo>
                  <a:pt x="8472486" y="1480991"/>
                </a:lnTo>
                <a:lnTo>
                  <a:pt x="8472486" y="1489522"/>
                </a:lnTo>
                <a:lnTo>
                  <a:pt x="8472486" y="1535912"/>
                </a:lnTo>
                <a:lnTo>
                  <a:pt x="8472486" y="1569176"/>
                </a:lnTo>
                <a:lnTo>
                  <a:pt x="8472486" y="1589266"/>
                </a:lnTo>
                <a:lnTo>
                  <a:pt x="8472486" y="1600795"/>
                </a:lnTo>
                <a:lnTo>
                  <a:pt x="8472486" y="1651535"/>
                </a:lnTo>
                <a:lnTo>
                  <a:pt x="8472486" y="1676468"/>
                </a:lnTo>
                <a:lnTo>
                  <a:pt x="8472486" y="1702292"/>
                </a:lnTo>
                <a:lnTo>
                  <a:pt x="8472486" y="1763762"/>
                </a:lnTo>
                <a:lnTo>
                  <a:pt x="8472486" y="1779317"/>
                </a:lnTo>
                <a:lnTo>
                  <a:pt x="8472486" y="1829428"/>
                </a:lnTo>
                <a:lnTo>
                  <a:pt x="8472486" y="1843416"/>
                </a:lnTo>
                <a:lnTo>
                  <a:pt x="8472486" y="1863506"/>
                </a:lnTo>
                <a:lnTo>
                  <a:pt x="8472486" y="1971506"/>
                </a:lnTo>
                <a:lnTo>
                  <a:pt x="8472486" y="1976532"/>
                </a:lnTo>
                <a:lnTo>
                  <a:pt x="8472486" y="2008550"/>
                </a:lnTo>
                <a:lnTo>
                  <a:pt x="8472486" y="2053557"/>
                </a:lnTo>
                <a:lnTo>
                  <a:pt x="8472486" y="2103668"/>
                </a:lnTo>
                <a:lnTo>
                  <a:pt x="8472486" y="2129354"/>
                </a:lnTo>
                <a:lnTo>
                  <a:pt x="8472486" y="2245746"/>
                </a:lnTo>
                <a:lnTo>
                  <a:pt x="8472486" y="2257704"/>
                </a:lnTo>
                <a:lnTo>
                  <a:pt x="8472486" y="2282790"/>
                </a:lnTo>
                <a:lnTo>
                  <a:pt x="8472486" y="2303803"/>
                </a:lnTo>
                <a:lnTo>
                  <a:pt x="8472486" y="2403594"/>
                </a:lnTo>
                <a:lnTo>
                  <a:pt x="8472486" y="2495684"/>
                </a:lnTo>
                <a:lnTo>
                  <a:pt x="8472486" y="2527609"/>
                </a:lnTo>
                <a:lnTo>
                  <a:pt x="8472486" y="2531944"/>
                </a:lnTo>
                <a:lnTo>
                  <a:pt x="8472486" y="2543765"/>
                </a:lnTo>
                <a:lnTo>
                  <a:pt x="8472486" y="2578043"/>
                </a:lnTo>
                <a:lnTo>
                  <a:pt x="8472486" y="2705825"/>
                </a:lnTo>
                <a:lnTo>
                  <a:pt x="8472486" y="2769924"/>
                </a:lnTo>
                <a:lnTo>
                  <a:pt x="8472486" y="2801849"/>
                </a:lnTo>
                <a:lnTo>
                  <a:pt x="8472486" y="2801850"/>
                </a:lnTo>
                <a:lnTo>
                  <a:pt x="8472486" y="2817865"/>
                </a:lnTo>
                <a:lnTo>
                  <a:pt x="8472486" y="2819095"/>
                </a:lnTo>
                <a:lnTo>
                  <a:pt x="8472486" y="2819096"/>
                </a:lnTo>
                <a:lnTo>
                  <a:pt x="8472486" y="2904836"/>
                </a:lnTo>
                <a:lnTo>
                  <a:pt x="8472486" y="2935058"/>
                </a:lnTo>
                <a:lnTo>
                  <a:pt x="8472486" y="2977152"/>
                </a:lnTo>
                <a:lnTo>
                  <a:pt x="8472486" y="3093335"/>
                </a:lnTo>
                <a:lnTo>
                  <a:pt x="8472486" y="3132993"/>
                </a:lnTo>
                <a:lnTo>
                  <a:pt x="8472486" y="3179076"/>
                </a:lnTo>
                <a:lnTo>
                  <a:pt x="8472486" y="3290949"/>
                </a:lnTo>
                <a:lnTo>
                  <a:pt x="8472486" y="3407234"/>
                </a:lnTo>
                <a:lnTo>
                  <a:pt x="8472486" y="3470133"/>
                </a:lnTo>
                <a:lnTo>
                  <a:pt x="8472486" y="3565189"/>
                </a:lnTo>
                <a:lnTo>
                  <a:pt x="8472486" y="3702793"/>
                </a:lnTo>
                <a:lnTo>
                  <a:pt x="8472486" y="3744373"/>
                </a:lnTo>
                <a:lnTo>
                  <a:pt x="8472486" y="3831344"/>
                </a:lnTo>
                <a:lnTo>
                  <a:pt x="8472486" y="3977033"/>
                </a:lnTo>
                <a:lnTo>
                  <a:pt x="8472486" y="4105584"/>
                </a:lnTo>
                <a:lnTo>
                  <a:pt x="8472486" y="4217457"/>
                </a:lnTo>
                <a:lnTo>
                  <a:pt x="8472486" y="4491697"/>
                </a:lnTo>
                <a:lnTo>
                  <a:pt x="8472486" y="4629301"/>
                </a:lnTo>
                <a:lnTo>
                  <a:pt x="8472486" y="4903541"/>
                </a:lnTo>
                <a:cubicBezTo>
                  <a:pt x="8472486" y="4999651"/>
                  <a:pt x="8376489" y="4999651"/>
                  <a:pt x="8376489" y="4999651"/>
                </a:cubicBezTo>
                <a:cubicBezTo>
                  <a:pt x="8376489" y="4999651"/>
                  <a:pt x="8376489" y="4999651"/>
                  <a:pt x="4660610" y="4999651"/>
                </a:cubicBezTo>
                <a:lnTo>
                  <a:pt x="4388967" y="4999651"/>
                </a:lnTo>
                <a:lnTo>
                  <a:pt x="4289284" y="4999651"/>
                </a:lnTo>
                <a:lnTo>
                  <a:pt x="4235610" y="4999651"/>
                </a:lnTo>
                <a:lnTo>
                  <a:pt x="3729367" y="4999651"/>
                </a:lnTo>
                <a:cubicBezTo>
                  <a:pt x="2675905" y="4999651"/>
                  <a:pt x="1471948" y="4999651"/>
                  <a:pt x="95997" y="4999651"/>
                </a:cubicBezTo>
                <a:cubicBezTo>
                  <a:pt x="0" y="4999651"/>
                  <a:pt x="0" y="4903541"/>
                  <a:pt x="0" y="4903541"/>
                </a:cubicBezTo>
                <a:lnTo>
                  <a:pt x="0" y="4899806"/>
                </a:lnTo>
                <a:lnTo>
                  <a:pt x="0" y="4890935"/>
                </a:lnTo>
                <a:lnTo>
                  <a:pt x="0" y="4873659"/>
                </a:lnTo>
                <a:lnTo>
                  <a:pt x="0" y="4845178"/>
                </a:lnTo>
                <a:lnTo>
                  <a:pt x="0" y="4802690"/>
                </a:lnTo>
                <a:lnTo>
                  <a:pt x="0" y="4743393"/>
                </a:lnTo>
                <a:lnTo>
                  <a:pt x="0" y="4664486"/>
                </a:lnTo>
                <a:lnTo>
                  <a:pt x="0" y="4629301"/>
                </a:lnTo>
                <a:lnTo>
                  <a:pt x="0" y="4628195"/>
                </a:lnTo>
                <a:lnTo>
                  <a:pt x="0" y="4620447"/>
                </a:lnTo>
                <a:lnTo>
                  <a:pt x="0" y="4599604"/>
                </a:lnTo>
                <a:lnTo>
                  <a:pt x="0" y="4599419"/>
                </a:lnTo>
                <a:lnTo>
                  <a:pt x="0" y="4558470"/>
                </a:lnTo>
                <a:lnTo>
                  <a:pt x="0" y="4528450"/>
                </a:lnTo>
                <a:lnTo>
                  <a:pt x="0" y="4523931"/>
                </a:lnTo>
                <a:lnTo>
                  <a:pt x="0" y="4490959"/>
                </a:lnTo>
                <a:lnTo>
                  <a:pt x="0" y="4445168"/>
                </a:lnTo>
                <a:lnTo>
                  <a:pt x="0" y="4436637"/>
                </a:lnTo>
                <a:lnTo>
                  <a:pt x="0" y="4390246"/>
                </a:lnTo>
                <a:lnTo>
                  <a:pt x="0" y="4336892"/>
                </a:lnTo>
                <a:lnTo>
                  <a:pt x="0" y="4325364"/>
                </a:lnTo>
                <a:lnTo>
                  <a:pt x="0" y="4249691"/>
                </a:lnTo>
                <a:lnTo>
                  <a:pt x="0" y="4223867"/>
                </a:lnTo>
                <a:lnTo>
                  <a:pt x="0" y="4162397"/>
                </a:lnTo>
                <a:lnTo>
                  <a:pt x="0" y="4096730"/>
                </a:lnTo>
                <a:lnTo>
                  <a:pt x="0" y="4062652"/>
                </a:lnTo>
                <a:lnTo>
                  <a:pt x="0" y="3977033"/>
                </a:lnTo>
                <a:lnTo>
                  <a:pt x="0" y="3973298"/>
                </a:lnTo>
                <a:lnTo>
                  <a:pt x="0" y="3964427"/>
                </a:lnTo>
                <a:lnTo>
                  <a:pt x="0" y="3954653"/>
                </a:lnTo>
                <a:lnTo>
                  <a:pt x="0" y="3949627"/>
                </a:lnTo>
                <a:lnTo>
                  <a:pt x="0" y="3947151"/>
                </a:lnTo>
                <a:lnTo>
                  <a:pt x="0" y="3918670"/>
                </a:lnTo>
                <a:lnTo>
                  <a:pt x="0" y="3876182"/>
                </a:lnTo>
                <a:lnTo>
                  <a:pt x="0" y="3822490"/>
                </a:lnTo>
                <a:lnTo>
                  <a:pt x="0" y="3816885"/>
                </a:lnTo>
                <a:lnTo>
                  <a:pt x="0" y="3796805"/>
                </a:lnTo>
                <a:lnTo>
                  <a:pt x="0" y="3737978"/>
                </a:lnTo>
                <a:lnTo>
                  <a:pt x="0" y="3702793"/>
                </a:lnTo>
                <a:lnTo>
                  <a:pt x="0" y="3701687"/>
                </a:lnTo>
                <a:lnTo>
                  <a:pt x="0" y="3693939"/>
                </a:lnTo>
                <a:lnTo>
                  <a:pt x="0" y="3680413"/>
                </a:lnTo>
                <a:lnTo>
                  <a:pt x="0" y="3673096"/>
                </a:lnTo>
                <a:lnTo>
                  <a:pt x="0" y="3672911"/>
                </a:lnTo>
                <a:lnTo>
                  <a:pt x="0" y="3631962"/>
                </a:lnTo>
                <a:lnTo>
                  <a:pt x="0" y="3622355"/>
                </a:lnTo>
                <a:lnTo>
                  <a:pt x="0" y="3601942"/>
                </a:lnTo>
                <a:lnTo>
                  <a:pt x="0" y="3597423"/>
                </a:lnTo>
                <a:lnTo>
                  <a:pt x="0" y="3564451"/>
                </a:lnTo>
                <a:lnTo>
                  <a:pt x="0" y="3522565"/>
                </a:lnTo>
                <a:lnTo>
                  <a:pt x="0" y="3518660"/>
                </a:lnTo>
                <a:lnTo>
                  <a:pt x="0" y="3510129"/>
                </a:lnTo>
                <a:lnTo>
                  <a:pt x="0" y="3463738"/>
                </a:lnTo>
                <a:lnTo>
                  <a:pt x="0" y="3430475"/>
                </a:lnTo>
                <a:lnTo>
                  <a:pt x="0" y="3410384"/>
                </a:lnTo>
                <a:lnTo>
                  <a:pt x="0" y="3398856"/>
                </a:lnTo>
                <a:lnTo>
                  <a:pt x="0" y="3348115"/>
                </a:lnTo>
                <a:lnTo>
                  <a:pt x="0" y="3323183"/>
                </a:lnTo>
                <a:lnTo>
                  <a:pt x="0" y="3297359"/>
                </a:lnTo>
                <a:lnTo>
                  <a:pt x="0" y="3235889"/>
                </a:lnTo>
                <a:lnTo>
                  <a:pt x="0" y="3220333"/>
                </a:lnTo>
                <a:lnTo>
                  <a:pt x="0" y="3170222"/>
                </a:lnTo>
                <a:lnTo>
                  <a:pt x="0" y="3156235"/>
                </a:lnTo>
                <a:lnTo>
                  <a:pt x="0" y="3136144"/>
                </a:lnTo>
                <a:lnTo>
                  <a:pt x="0" y="3028145"/>
                </a:lnTo>
                <a:lnTo>
                  <a:pt x="0" y="3023119"/>
                </a:lnTo>
                <a:lnTo>
                  <a:pt x="0" y="2991100"/>
                </a:lnTo>
                <a:lnTo>
                  <a:pt x="0" y="2977152"/>
                </a:lnTo>
                <a:lnTo>
                  <a:pt x="0" y="2946094"/>
                </a:lnTo>
                <a:lnTo>
                  <a:pt x="0" y="2946093"/>
                </a:lnTo>
                <a:lnTo>
                  <a:pt x="0" y="2895982"/>
                </a:lnTo>
                <a:lnTo>
                  <a:pt x="0" y="2870297"/>
                </a:lnTo>
                <a:lnTo>
                  <a:pt x="0" y="2832823"/>
                </a:lnTo>
                <a:lnTo>
                  <a:pt x="0" y="2793165"/>
                </a:lnTo>
                <a:lnTo>
                  <a:pt x="0" y="2753905"/>
                </a:lnTo>
                <a:lnTo>
                  <a:pt x="0" y="2741947"/>
                </a:lnTo>
                <a:lnTo>
                  <a:pt x="0" y="2741946"/>
                </a:lnTo>
                <a:lnTo>
                  <a:pt x="0" y="2716861"/>
                </a:lnTo>
                <a:lnTo>
                  <a:pt x="0" y="2716860"/>
                </a:lnTo>
                <a:lnTo>
                  <a:pt x="0" y="2695847"/>
                </a:lnTo>
                <a:lnTo>
                  <a:pt x="0" y="2596057"/>
                </a:lnTo>
                <a:lnTo>
                  <a:pt x="0" y="2543765"/>
                </a:lnTo>
                <a:lnTo>
                  <a:pt x="0" y="2518925"/>
                </a:lnTo>
                <a:lnTo>
                  <a:pt x="0" y="2472042"/>
                </a:lnTo>
                <a:lnTo>
                  <a:pt x="0" y="2467707"/>
                </a:lnTo>
                <a:lnTo>
                  <a:pt x="0" y="2456026"/>
                </a:lnTo>
                <a:lnTo>
                  <a:pt x="0" y="2197802"/>
                </a:lnTo>
                <a:lnTo>
                  <a:pt x="0" y="2181785"/>
                </a:lnTo>
                <a:lnTo>
                  <a:pt x="0" y="2180555"/>
                </a:lnTo>
                <a:lnTo>
                  <a:pt x="0" y="2094814"/>
                </a:lnTo>
                <a:lnTo>
                  <a:pt x="0" y="1906315"/>
                </a:lnTo>
                <a:lnTo>
                  <a:pt x="0" y="1866657"/>
                </a:lnTo>
                <a:lnTo>
                  <a:pt x="0" y="1820574"/>
                </a:lnTo>
                <a:lnTo>
                  <a:pt x="0" y="1708702"/>
                </a:lnTo>
                <a:lnTo>
                  <a:pt x="0" y="1592417"/>
                </a:lnTo>
                <a:lnTo>
                  <a:pt x="0" y="1529518"/>
                </a:lnTo>
                <a:lnTo>
                  <a:pt x="0" y="1434462"/>
                </a:lnTo>
                <a:lnTo>
                  <a:pt x="0" y="1296857"/>
                </a:lnTo>
                <a:lnTo>
                  <a:pt x="0" y="1255277"/>
                </a:lnTo>
                <a:lnTo>
                  <a:pt x="0" y="1168306"/>
                </a:lnTo>
                <a:lnTo>
                  <a:pt x="0" y="1022617"/>
                </a:lnTo>
                <a:lnTo>
                  <a:pt x="0" y="894066"/>
                </a:lnTo>
                <a:lnTo>
                  <a:pt x="0" y="782194"/>
                </a:lnTo>
                <a:lnTo>
                  <a:pt x="0" y="507954"/>
                </a:lnTo>
                <a:lnTo>
                  <a:pt x="0" y="370349"/>
                </a:lnTo>
                <a:lnTo>
                  <a:pt x="0" y="96109"/>
                </a:lnTo>
                <a:cubicBezTo>
                  <a:pt x="0" y="24027"/>
                  <a:pt x="53998" y="6006"/>
                  <a:pt x="80998" y="1501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lIns="4680000" tIns="36000" rIns="36000" bIns="36000" anchor="ctr" anchorCtr="0">
            <a:noAutofit/>
          </a:bodyPr>
          <a:lstStyle>
            <a:lvl1pPr>
              <a:defRPr sz="1400" b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6594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531343" y="1795637"/>
            <a:ext cx="8160220" cy="4405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 marL="268288" indent="-268288">
              <a:buClr>
                <a:schemeClr val="accent1"/>
              </a:buClr>
              <a:buFont typeface="ING Me" pitchFamily="2" charset="0"/>
              <a:buChar char="•"/>
              <a:defRPr/>
            </a:lvl2pPr>
            <a:lvl3pPr marL="536575" indent="-266700">
              <a:buClr>
                <a:schemeClr val="accent2"/>
              </a:buClr>
              <a:defRPr/>
            </a:lvl3pPr>
            <a:lvl4pPr marL="808038" indent="-260350">
              <a:buClr>
                <a:schemeClr val="accent3"/>
              </a:buClr>
              <a:defRPr/>
            </a:lvl4pPr>
            <a:lvl5pPr marL="1071563" indent="-252413">
              <a:buClr>
                <a:schemeClr val="accent4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1343" y="1277983"/>
            <a:ext cx="8160220" cy="436017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9986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gray">
          <a:xfrm>
            <a:off x="376239" y="280733"/>
            <a:ext cx="8472486" cy="5920067"/>
          </a:xfrm>
          <a:custGeom>
            <a:avLst/>
            <a:gdLst>
              <a:gd name="connsiteX0" fmla="*/ 66582 w 8472486"/>
              <a:gd name="connsiteY0" fmla="*/ 0 h 5920067"/>
              <a:gd name="connsiteX1" fmla="*/ 8412472 w 8472486"/>
              <a:gd name="connsiteY1" fmla="*/ 0 h 5920067"/>
              <a:gd name="connsiteX2" fmla="*/ 8431987 w 8472486"/>
              <a:gd name="connsiteY2" fmla="*/ 8923 h 5920067"/>
              <a:gd name="connsiteX3" fmla="*/ 8472486 w 8472486"/>
              <a:gd name="connsiteY3" fmla="*/ 90016 h 5920067"/>
              <a:gd name="connsiteX4" fmla="*/ 8472486 w 8472486"/>
              <a:gd name="connsiteY4" fmla="*/ 329071 h 5920067"/>
              <a:gd name="connsiteX5" fmla="*/ 8472486 w 8472486"/>
              <a:gd name="connsiteY5" fmla="*/ 364256 h 5920067"/>
              <a:gd name="connsiteX6" fmla="*/ 8472486 w 8472486"/>
              <a:gd name="connsiteY6" fmla="*/ 373110 h 5920067"/>
              <a:gd name="connsiteX7" fmla="*/ 8472486 w 8472486"/>
              <a:gd name="connsiteY7" fmla="*/ 393954 h 5920067"/>
              <a:gd name="connsiteX8" fmla="*/ 8472486 w 8472486"/>
              <a:gd name="connsiteY8" fmla="*/ 394138 h 5920067"/>
              <a:gd name="connsiteX9" fmla="*/ 8472486 w 8472486"/>
              <a:gd name="connsiteY9" fmla="*/ 465108 h 5920067"/>
              <a:gd name="connsiteX10" fmla="*/ 8472486 w 8472486"/>
              <a:gd name="connsiteY10" fmla="*/ 469627 h 5920067"/>
              <a:gd name="connsiteX11" fmla="*/ 8472486 w 8472486"/>
              <a:gd name="connsiteY11" fmla="*/ 502598 h 5920067"/>
              <a:gd name="connsiteX12" fmla="*/ 8472486 w 8472486"/>
              <a:gd name="connsiteY12" fmla="*/ 548390 h 5920067"/>
              <a:gd name="connsiteX13" fmla="*/ 8472486 w 8472486"/>
              <a:gd name="connsiteY13" fmla="*/ 556921 h 5920067"/>
              <a:gd name="connsiteX14" fmla="*/ 8472486 w 8472486"/>
              <a:gd name="connsiteY14" fmla="*/ 603311 h 5920067"/>
              <a:gd name="connsiteX15" fmla="*/ 8472486 w 8472486"/>
              <a:gd name="connsiteY15" fmla="*/ 656665 h 5920067"/>
              <a:gd name="connsiteX16" fmla="*/ 8472486 w 8472486"/>
              <a:gd name="connsiteY16" fmla="*/ 668194 h 5920067"/>
              <a:gd name="connsiteX17" fmla="*/ 8472486 w 8472486"/>
              <a:gd name="connsiteY17" fmla="*/ 743867 h 5920067"/>
              <a:gd name="connsiteX18" fmla="*/ 8472486 w 8472486"/>
              <a:gd name="connsiteY18" fmla="*/ 769691 h 5920067"/>
              <a:gd name="connsiteX19" fmla="*/ 8472486 w 8472486"/>
              <a:gd name="connsiteY19" fmla="*/ 831161 h 5920067"/>
              <a:gd name="connsiteX20" fmla="*/ 8472486 w 8472486"/>
              <a:gd name="connsiteY20" fmla="*/ 896827 h 5920067"/>
              <a:gd name="connsiteX21" fmla="*/ 8472486 w 8472486"/>
              <a:gd name="connsiteY21" fmla="*/ 930905 h 5920067"/>
              <a:gd name="connsiteX22" fmla="*/ 8472486 w 8472486"/>
              <a:gd name="connsiteY22" fmla="*/ 1016524 h 5920067"/>
              <a:gd name="connsiteX23" fmla="*/ 8472486 w 8472486"/>
              <a:gd name="connsiteY23" fmla="*/ 1029131 h 5920067"/>
              <a:gd name="connsiteX24" fmla="*/ 8472486 w 8472486"/>
              <a:gd name="connsiteY24" fmla="*/ 1038905 h 5920067"/>
              <a:gd name="connsiteX25" fmla="*/ 8472486 w 8472486"/>
              <a:gd name="connsiteY25" fmla="*/ 1043931 h 5920067"/>
              <a:gd name="connsiteX26" fmla="*/ 8472486 w 8472486"/>
              <a:gd name="connsiteY26" fmla="*/ 1046406 h 5920067"/>
              <a:gd name="connsiteX27" fmla="*/ 8472486 w 8472486"/>
              <a:gd name="connsiteY27" fmla="*/ 1117375 h 5920067"/>
              <a:gd name="connsiteX28" fmla="*/ 8472486 w 8472486"/>
              <a:gd name="connsiteY28" fmla="*/ 1171067 h 5920067"/>
              <a:gd name="connsiteX29" fmla="*/ 8472486 w 8472486"/>
              <a:gd name="connsiteY29" fmla="*/ 1176672 h 5920067"/>
              <a:gd name="connsiteX30" fmla="*/ 8472486 w 8472486"/>
              <a:gd name="connsiteY30" fmla="*/ 1196753 h 5920067"/>
              <a:gd name="connsiteX31" fmla="*/ 8472486 w 8472486"/>
              <a:gd name="connsiteY31" fmla="*/ 1255579 h 5920067"/>
              <a:gd name="connsiteX32" fmla="*/ 8472486 w 8472486"/>
              <a:gd name="connsiteY32" fmla="*/ 1290764 h 5920067"/>
              <a:gd name="connsiteX33" fmla="*/ 8472486 w 8472486"/>
              <a:gd name="connsiteY33" fmla="*/ 1299618 h 5920067"/>
              <a:gd name="connsiteX34" fmla="*/ 8472486 w 8472486"/>
              <a:gd name="connsiteY34" fmla="*/ 1313145 h 5920067"/>
              <a:gd name="connsiteX35" fmla="*/ 8472486 w 8472486"/>
              <a:gd name="connsiteY35" fmla="*/ 1320462 h 5920067"/>
              <a:gd name="connsiteX36" fmla="*/ 8472486 w 8472486"/>
              <a:gd name="connsiteY36" fmla="*/ 1320646 h 5920067"/>
              <a:gd name="connsiteX37" fmla="*/ 8472486 w 8472486"/>
              <a:gd name="connsiteY37" fmla="*/ 1349128 h 5920067"/>
              <a:gd name="connsiteX38" fmla="*/ 8472486 w 8472486"/>
              <a:gd name="connsiteY38" fmla="*/ 1371202 h 5920067"/>
              <a:gd name="connsiteX39" fmla="*/ 8472486 w 8472486"/>
              <a:gd name="connsiteY39" fmla="*/ 1391616 h 5920067"/>
              <a:gd name="connsiteX40" fmla="*/ 8472486 w 8472486"/>
              <a:gd name="connsiteY40" fmla="*/ 1396135 h 5920067"/>
              <a:gd name="connsiteX41" fmla="*/ 8472486 w 8472486"/>
              <a:gd name="connsiteY41" fmla="*/ 1429106 h 5920067"/>
              <a:gd name="connsiteX42" fmla="*/ 8472486 w 8472486"/>
              <a:gd name="connsiteY42" fmla="*/ 1470993 h 5920067"/>
              <a:gd name="connsiteX43" fmla="*/ 8472486 w 8472486"/>
              <a:gd name="connsiteY43" fmla="*/ 1474898 h 5920067"/>
              <a:gd name="connsiteX44" fmla="*/ 8472486 w 8472486"/>
              <a:gd name="connsiteY44" fmla="*/ 1483429 h 5920067"/>
              <a:gd name="connsiteX45" fmla="*/ 8472486 w 8472486"/>
              <a:gd name="connsiteY45" fmla="*/ 1529819 h 5920067"/>
              <a:gd name="connsiteX46" fmla="*/ 8472486 w 8472486"/>
              <a:gd name="connsiteY46" fmla="*/ 1563083 h 5920067"/>
              <a:gd name="connsiteX47" fmla="*/ 8472486 w 8472486"/>
              <a:gd name="connsiteY47" fmla="*/ 1583173 h 5920067"/>
              <a:gd name="connsiteX48" fmla="*/ 8472486 w 8472486"/>
              <a:gd name="connsiteY48" fmla="*/ 1594702 h 5920067"/>
              <a:gd name="connsiteX49" fmla="*/ 8472486 w 8472486"/>
              <a:gd name="connsiteY49" fmla="*/ 1645442 h 5920067"/>
              <a:gd name="connsiteX50" fmla="*/ 8472486 w 8472486"/>
              <a:gd name="connsiteY50" fmla="*/ 1670375 h 5920067"/>
              <a:gd name="connsiteX51" fmla="*/ 8472486 w 8472486"/>
              <a:gd name="connsiteY51" fmla="*/ 1696199 h 5920067"/>
              <a:gd name="connsiteX52" fmla="*/ 8472486 w 8472486"/>
              <a:gd name="connsiteY52" fmla="*/ 1757669 h 5920067"/>
              <a:gd name="connsiteX53" fmla="*/ 8472486 w 8472486"/>
              <a:gd name="connsiteY53" fmla="*/ 1773224 h 5920067"/>
              <a:gd name="connsiteX54" fmla="*/ 8472486 w 8472486"/>
              <a:gd name="connsiteY54" fmla="*/ 1823335 h 5920067"/>
              <a:gd name="connsiteX55" fmla="*/ 8472486 w 8472486"/>
              <a:gd name="connsiteY55" fmla="*/ 1837323 h 5920067"/>
              <a:gd name="connsiteX56" fmla="*/ 8472486 w 8472486"/>
              <a:gd name="connsiteY56" fmla="*/ 1857413 h 5920067"/>
              <a:gd name="connsiteX57" fmla="*/ 8472486 w 8472486"/>
              <a:gd name="connsiteY57" fmla="*/ 1965413 h 5920067"/>
              <a:gd name="connsiteX58" fmla="*/ 8472486 w 8472486"/>
              <a:gd name="connsiteY58" fmla="*/ 1970439 h 5920067"/>
              <a:gd name="connsiteX59" fmla="*/ 8472486 w 8472486"/>
              <a:gd name="connsiteY59" fmla="*/ 2002457 h 5920067"/>
              <a:gd name="connsiteX60" fmla="*/ 8472486 w 8472486"/>
              <a:gd name="connsiteY60" fmla="*/ 2047464 h 5920067"/>
              <a:gd name="connsiteX61" fmla="*/ 8472486 w 8472486"/>
              <a:gd name="connsiteY61" fmla="*/ 2097575 h 5920067"/>
              <a:gd name="connsiteX62" fmla="*/ 8472486 w 8472486"/>
              <a:gd name="connsiteY62" fmla="*/ 2123261 h 5920067"/>
              <a:gd name="connsiteX63" fmla="*/ 8472486 w 8472486"/>
              <a:gd name="connsiteY63" fmla="*/ 2239653 h 5920067"/>
              <a:gd name="connsiteX64" fmla="*/ 8472486 w 8472486"/>
              <a:gd name="connsiteY64" fmla="*/ 2251611 h 5920067"/>
              <a:gd name="connsiteX65" fmla="*/ 8472486 w 8472486"/>
              <a:gd name="connsiteY65" fmla="*/ 2276697 h 5920067"/>
              <a:gd name="connsiteX66" fmla="*/ 8472486 w 8472486"/>
              <a:gd name="connsiteY66" fmla="*/ 2297710 h 5920067"/>
              <a:gd name="connsiteX67" fmla="*/ 8472486 w 8472486"/>
              <a:gd name="connsiteY67" fmla="*/ 2397501 h 5920067"/>
              <a:gd name="connsiteX68" fmla="*/ 8472486 w 8472486"/>
              <a:gd name="connsiteY68" fmla="*/ 2489591 h 5920067"/>
              <a:gd name="connsiteX69" fmla="*/ 8472486 w 8472486"/>
              <a:gd name="connsiteY69" fmla="*/ 2521516 h 5920067"/>
              <a:gd name="connsiteX70" fmla="*/ 8472486 w 8472486"/>
              <a:gd name="connsiteY70" fmla="*/ 2525851 h 5920067"/>
              <a:gd name="connsiteX71" fmla="*/ 8472486 w 8472486"/>
              <a:gd name="connsiteY71" fmla="*/ 2571950 h 5920067"/>
              <a:gd name="connsiteX72" fmla="*/ 8472486 w 8472486"/>
              <a:gd name="connsiteY72" fmla="*/ 2699732 h 5920067"/>
              <a:gd name="connsiteX73" fmla="*/ 8472486 w 8472486"/>
              <a:gd name="connsiteY73" fmla="*/ 2763831 h 5920067"/>
              <a:gd name="connsiteX74" fmla="*/ 8472486 w 8472486"/>
              <a:gd name="connsiteY74" fmla="*/ 2795757 h 5920067"/>
              <a:gd name="connsiteX75" fmla="*/ 8472486 w 8472486"/>
              <a:gd name="connsiteY75" fmla="*/ 2813003 h 5920067"/>
              <a:gd name="connsiteX76" fmla="*/ 8472486 w 8472486"/>
              <a:gd name="connsiteY76" fmla="*/ 2928965 h 5920067"/>
              <a:gd name="connsiteX77" fmla="*/ 8472486 w 8472486"/>
              <a:gd name="connsiteY77" fmla="*/ 2973972 h 5920067"/>
              <a:gd name="connsiteX78" fmla="*/ 8472486 w 8472486"/>
              <a:gd name="connsiteY78" fmla="*/ 3087243 h 5920067"/>
              <a:gd name="connsiteX79" fmla="*/ 8472486 w 8472486"/>
              <a:gd name="connsiteY79" fmla="*/ 3126901 h 5920067"/>
              <a:gd name="connsiteX80" fmla="*/ 8472486 w 8472486"/>
              <a:gd name="connsiteY80" fmla="*/ 3178119 h 5920067"/>
              <a:gd name="connsiteX81" fmla="*/ 8472486 w 8472486"/>
              <a:gd name="connsiteY81" fmla="*/ 3203205 h 5920067"/>
              <a:gd name="connsiteX82" fmla="*/ 8472486 w 8472486"/>
              <a:gd name="connsiteY82" fmla="*/ 3401142 h 5920067"/>
              <a:gd name="connsiteX83" fmla="*/ 8472486 w 8472486"/>
              <a:gd name="connsiteY83" fmla="*/ 3448024 h 5920067"/>
              <a:gd name="connsiteX84" fmla="*/ 8472486 w 8472486"/>
              <a:gd name="connsiteY84" fmla="*/ 3452359 h 5920067"/>
              <a:gd name="connsiteX85" fmla="*/ 8472486 w 8472486"/>
              <a:gd name="connsiteY85" fmla="*/ 3464041 h 5920067"/>
              <a:gd name="connsiteX86" fmla="*/ 8472486 w 8472486"/>
              <a:gd name="connsiteY86" fmla="*/ 3722265 h 5920067"/>
              <a:gd name="connsiteX87" fmla="*/ 8472486 w 8472486"/>
              <a:gd name="connsiteY87" fmla="*/ 3738281 h 5920067"/>
              <a:gd name="connsiteX88" fmla="*/ 8472486 w 8472486"/>
              <a:gd name="connsiteY88" fmla="*/ 3739511 h 5920067"/>
              <a:gd name="connsiteX89" fmla="*/ 8472486 w 8472486"/>
              <a:gd name="connsiteY89" fmla="*/ 3825252 h 5920067"/>
              <a:gd name="connsiteX90" fmla="*/ 8472486 w 8472486"/>
              <a:gd name="connsiteY90" fmla="*/ 4013751 h 5920067"/>
              <a:gd name="connsiteX91" fmla="*/ 8472486 w 8472486"/>
              <a:gd name="connsiteY91" fmla="*/ 4053409 h 5920067"/>
              <a:gd name="connsiteX92" fmla="*/ 8472486 w 8472486"/>
              <a:gd name="connsiteY92" fmla="*/ 4099492 h 5920067"/>
              <a:gd name="connsiteX93" fmla="*/ 8472486 w 8472486"/>
              <a:gd name="connsiteY93" fmla="*/ 4211365 h 5920067"/>
              <a:gd name="connsiteX94" fmla="*/ 8472486 w 8472486"/>
              <a:gd name="connsiteY94" fmla="*/ 4327650 h 5920067"/>
              <a:gd name="connsiteX95" fmla="*/ 8472486 w 8472486"/>
              <a:gd name="connsiteY95" fmla="*/ 4390549 h 5920067"/>
              <a:gd name="connsiteX96" fmla="*/ 8472486 w 8472486"/>
              <a:gd name="connsiteY96" fmla="*/ 4485605 h 5920067"/>
              <a:gd name="connsiteX97" fmla="*/ 8472486 w 8472486"/>
              <a:gd name="connsiteY97" fmla="*/ 4623209 h 5920067"/>
              <a:gd name="connsiteX98" fmla="*/ 8472486 w 8472486"/>
              <a:gd name="connsiteY98" fmla="*/ 4664789 h 5920067"/>
              <a:gd name="connsiteX99" fmla="*/ 8472486 w 8472486"/>
              <a:gd name="connsiteY99" fmla="*/ 4751760 h 5920067"/>
              <a:gd name="connsiteX100" fmla="*/ 8472486 w 8472486"/>
              <a:gd name="connsiteY100" fmla="*/ 4897449 h 5920067"/>
              <a:gd name="connsiteX101" fmla="*/ 8472486 w 8472486"/>
              <a:gd name="connsiteY101" fmla="*/ 5026000 h 5920067"/>
              <a:gd name="connsiteX102" fmla="*/ 8472486 w 8472486"/>
              <a:gd name="connsiteY102" fmla="*/ 5137873 h 5920067"/>
              <a:gd name="connsiteX103" fmla="*/ 8472486 w 8472486"/>
              <a:gd name="connsiteY103" fmla="*/ 5412113 h 5920067"/>
              <a:gd name="connsiteX104" fmla="*/ 8472486 w 8472486"/>
              <a:gd name="connsiteY104" fmla="*/ 5549717 h 5920067"/>
              <a:gd name="connsiteX105" fmla="*/ 8472486 w 8472486"/>
              <a:gd name="connsiteY105" fmla="*/ 5823957 h 5920067"/>
              <a:gd name="connsiteX106" fmla="*/ 8376489 w 8472486"/>
              <a:gd name="connsiteY106" fmla="*/ 5920067 h 5920067"/>
              <a:gd name="connsiteX107" fmla="*/ 4660610 w 8472486"/>
              <a:gd name="connsiteY107" fmla="*/ 5920067 h 5920067"/>
              <a:gd name="connsiteX108" fmla="*/ 4388967 w 8472486"/>
              <a:gd name="connsiteY108" fmla="*/ 5920067 h 5920067"/>
              <a:gd name="connsiteX109" fmla="*/ 4289284 w 8472486"/>
              <a:gd name="connsiteY109" fmla="*/ 5920067 h 5920067"/>
              <a:gd name="connsiteX110" fmla="*/ 4235610 w 8472486"/>
              <a:gd name="connsiteY110" fmla="*/ 5920067 h 5920067"/>
              <a:gd name="connsiteX111" fmla="*/ 3729367 w 8472486"/>
              <a:gd name="connsiteY111" fmla="*/ 5920067 h 5920067"/>
              <a:gd name="connsiteX112" fmla="*/ 95997 w 8472486"/>
              <a:gd name="connsiteY112" fmla="*/ 5920067 h 5920067"/>
              <a:gd name="connsiteX113" fmla="*/ 0 w 8472486"/>
              <a:gd name="connsiteY113" fmla="*/ 5823957 h 5920067"/>
              <a:gd name="connsiteX114" fmla="*/ 0 w 8472486"/>
              <a:gd name="connsiteY114" fmla="*/ 5820222 h 5920067"/>
              <a:gd name="connsiteX115" fmla="*/ 0 w 8472486"/>
              <a:gd name="connsiteY115" fmla="*/ 5811351 h 5920067"/>
              <a:gd name="connsiteX116" fmla="*/ 0 w 8472486"/>
              <a:gd name="connsiteY116" fmla="*/ 5794075 h 5920067"/>
              <a:gd name="connsiteX117" fmla="*/ 0 w 8472486"/>
              <a:gd name="connsiteY117" fmla="*/ 5765594 h 5920067"/>
              <a:gd name="connsiteX118" fmla="*/ 0 w 8472486"/>
              <a:gd name="connsiteY118" fmla="*/ 5723106 h 5920067"/>
              <a:gd name="connsiteX119" fmla="*/ 0 w 8472486"/>
              <a:gd name="connsiteY119" fmla="*/ 5663809 h 5920067"/>
              <a:gd name="connsiteX120" fmla="*/ 0 w 8472486"/>
              <a:gd name="connsiteY120" fmla="*/ 5584902 h 5920067"/>
              <a:gd name="connsiteX121" fmla="*/ 0 w 8472486"/>
              <a:gd name="connsiteY121" fmla="*/ 5549717 h 5920067"/>
              <a:gd name="connsiteX122" fmla="*/ 0 w 8472486"/>
              <a:gd name="connsiteY122" fmla="*/ 5548611 h 5920067"/>
              <a:gd name="connsiteX123" fmla="*/ 0 w 8472486"/>
              <a:gd name="connsiteY123" fmla="*/ 5540863 h 5920067"/>
              <a:gd name="connsiteX124" fmla="*/ 0 w 8472486"/>
              <a:gd name="connsiteY124" fmla="*/ 5520020 h 5920067"/>
              <a:gd name="connsiteX125" fmla="*/ 0 w 8472486"/>
              <a:gd name="connsiteY125" fmla="*/ 5519835 h 5920067"/>
              <a:gd name="connsiteX126" fmla="*/ 0 w 8472486"/>
              <a:gd name="connsiteY126" fmla="*/ 5478886 h 5920067"/>
              <a:gd name="connsiteX127" fmla="*/ 0 w 8472486"/>
              <a:gd name="connsiteY127" fmla="*/ 5448866 h 5920067"/>
              <a:gd name="connsiteX128" fmla="*/ 0 w 8472486"/>
              <a:gd name="connsiteY128" fmla="*/ 5444347 h 5920067"/>
              <a:gd name="connsiteX129" fmla="*/ 0 w 8472486"/>
              <a:gd name="connsiteY129" fmla="*/ 5411375 h 5920067"/>
              <a:gd name="connsiteX130" fmla="*/ 0 w 8472486"/>
              <a:gd name="connsiteY130" fmla="*/ 5365584 h 5920067"/>
              <a:gd name="connsiteX131" fmla="*/ 0 w 8472486"/>
              <a:gd name="connsiteY131" fmla="*/ 5357053 h 5920067"/>
              <a:gd name="connsiteX132" fmla="*/ 0 w 8472486"/>
              <a:gd name="connsiteY132" fmla="*/ 5310662 h 5920067"/>
              <a:gd name="connsiteX133" fmla="*/ 0 w 8472486"/>
              <a:gd name="connsiteY133" fmla="*/ 5257308 h 5920067"/>
              <a:gd name="connsiteX134" fmla="*/ 0 w 8472486"/>
              <a:gd name="connsiteY134" fmla="*/ 5245780 h 5920067"/>
              <a:gd name="connsiteX135" fmla="*/ 0 w 8472486"/>
              <a:gd name="connsiteY135" fmla="*/ 5170107 h 5920067"/>
              <a:gd name="connsiteX136" fmla="*/ 0 w 8472486"/>
              <a:gd name="connsiteY136" fmla="*/ 5144283 h 5920067"/>
              <a:gd name="connsiteX137" fmla="*/ 0 w 8472486"/>
              <a:gd name="connsiteY137" fmla="*/ 5082813 h 5920067"/>
              <a:gd name="connsiteX138" fmla="*/ 0 w 8472486"/>
              <a:gd name="connsiteY138" fmla="*/ 5017146 h 5920067"/>
              <a:gd name="connsiteX139" fmla="*/ 0 w 8472486"/>
              <a:gd name="connsiteY139" fmla="*/ 4983068 h 5920067"/>
              <a:gd name="connsiteX140" fmla="*/ 0 w 8472486"/>
              <a:gd name="connsiteY140" fmla="*/ 4897449 h 5920067"/>
              <a:gd name="connsiteX141" fmla="*/ 0 w 8472486"/>
              <a:gd name="connsiteY141" fmla="*/ 4893714 h 5920067"/>
              <a:gd name="connsiteX142" fmla="*/ 0 w 8472486"/>
              <a:gd name="connsiteY142" fmla="*/ 4884843 h 5920067"/>
              <a:gd name="connsiteX143" fmla="*/ 0 w 8472486"/>
              <a:gd name="connsiteY143" fmla="*/ 4875069 h 5920067"/>
              <a:gd name="connsiteX144" fmla="*/ 0 w 8472486"/>
              <a:gd name="connsiteY144" fmla="*/ 4870043 h 5920067"/>
              <a:gd name="connsiteX145" fmla="*/ 0 w 8472486"/>
              <a:gd name="connsiteY145" fmla="*/ 4867567 h 5920067"/>
              <a:gd name="connsiteX146" fmla="*/ 0 w 8472486"/>
              <a:gd name="connsiteY146" fmla="*/ 4839086 h 5920067"/>
              <a:gd name="connsiteX147" fmla="*/ 0 w 8472486"/>
              <a:gd name="connsiteY147" fmla="*/ 4796598 h 5920067"/>
              <a:gd name="connsiteX148" fmla="*/ 0 w 8472486"/>
              <a:gd name="connsiteY148" fmla="*/ 4742906 h 5920067"/>
              <a:gd name="connsiteX149" fmla="*/ 0 w 8472486"/>
              <a:gd name="connsiteY149" fmla="*/ 4737301 h 5920067"/>
              <a:gd name="connsiteX150" fmla="*/ 0 w 8472486"/>
              <a:gd name="connsiteY150" fmla="*/ 4717221 h 5920067"/>
              <a:gd name="connsiteX151" fmla="*/ 0 w 8472486"/>
              <a:gd name="connsiteY151" fmla="*/ 4658394 h 5920067"/>
              <a:gd name="connsiteX152" fmla="*/ 0 w 8472486"/>
              <a:gd name="connsiteY152" fmla="*/ 4623209 h 5920067"/>
              <a:gd name="connsiteX153" fmla="*/ 0 w 8472486"/>
              <a:gd name="connsiteY153" fmla="*/ 4622103 h 5920067"/>
              <a:gd name="connsiteX154" fmla="*/ 0 w 8472486"/>
              <a:gd name="connsiteY154" fmla="*/ 4614355 h 5920067"/>
              <a:gd name="connsiteX155" fmla="*/ 0 w 8472486"/>
              <a:gd name="connsiteY155" fmla="*/ 4600829 h 5920067"/>
              <a:gd name="connsiteX156" fmla="*/ 0 w 8472486"/>
              <a:gd name="connsiteY156" fmla="*/ 4593512 h 5920067"/>
              <a:gd name="connsiteX157" fmla="*/ 0 w 8472486"/>
              <a:gd name="connsiteY157" fmla="*/ 4593327 h 5920067"/>
              <a:gd name="connsiteX158" fmla="*/ 0 w 8472486"/>
              <a:gd name="connsiteY158" fmla="*/ 4552378 h 5920067"/>
              <a:gd name="connsiteX159" fmla="*/ 0 w 8472486"/>
              <a:gd name="connsiteY159" fmla="*/ 4542771 h 5920067"/>
              <a:gd name="connsiteX160" fmla="*/ 0 w 8472486"/>
              <a:gd name="connsiteY160" fmla="*/ 4522358 h 5920067"/>
              <a:gd name="connsiteX161" fmla="*/ 0 w 8472486"/>
              <a:gd name="connsiteY161" fmla="*/ 4517839 h 5920067"/>
              <a:gd name="connsiteX162" fmla="*/ 0 w 8472486"/>
              <a:gd name="connsiteY162" fmla="*/ 4484867 h 5920067"/>
              <a:gd name="connsiteX163" fmla="*/ 0 w 8472486"/>
              <a:gd name="connsiteY163" fmla="*/ 4442981 h 5920067"/>
              <a:gd name="connsiteX164" fmla="*/ 0 w 8472486"/>
              <a:gd name="connsiteY164" fmla="*/ 4439076 h 5920067"/>
              <a:gd name="connsiteX165" fmla="*/ 0 w 8472486"/>
              <a:gd name="connsiteY165" fmla="*/ 4430545 h 5920067"/>
              <a:gd name="connsiteX166" fmla="*/ 0 w 8472486"/>
              <a:gd name="connsiteY166" fmla="*/ 4384154 h 5920067"/>
              <a:gd name="connsiteX167" fmla="*/ 0 w 8472486"/>
              <a:gd name="connsiteY167" fmla="*/ 4350891 h 5920067"/>
              <a:gd name="connsiteX168" fmla="*/ 0 w 8472486"/>
              <a:gd name="connsiteY168" fmla="*/ 4330800 h 5920067"/>
              <a:gd name="connsiteX169" fmla="*/ 0 w 8472486"/>
              <a:gd name="connsiteY169" fmla="*/ 4319272 h 5920067"/>
              <a:gd name="connsiteX170" fmla="*/ 0 w 8472486"/>
              <a:gd name="connsiteY170" fmla="*/ 4268531 h 5920067"/>
              <a:gd name="connsiteX171" fmla="*/ 0 w 8472486"/>
              <a:gd name="connsiteY171" fmla="*/ 4243599 h 5920067"/>
              <a:gd name="connsiteX172" fmla="*/ 0 w 8472486"/>
              <a:gd name="connsiteY172" fmla="*/ 4217775 h 5920067"/>
              <a:gd name="connsiteX173" fmla="*/ 0 w 8472486"/>
              <a:gd name="connsiteY173" fmla="*/ 4156305 h 5920067"/>
              <a:gd name="connsiteX174" fmla="*/ 0 w 8472486"/>
              <a:gd name="connsiteY174" fmla="*/ 4140749 h 5920067"/>
              <a:gd name="connsiteX175" fmla="*/ 0 w 8472486"/>
              <a:gd name="connsiteY175" fmla="*/ 4090638 h 5920067"/>
              <a:gd name="connsiteX176" fmla="*/ 0 w 8472486"/>
              <a:gd name="connsiteY176" fmla="*/ 4076651 h 5920067"/>
              <a:gd name="connsiteX177" fmla="*/ 0 w 8472486"/>
              <a:gd name="connsiteY177" fmla="*/ 4056560 h 5920067"/>
              <a:gd name="connsiteX178" fmla="*/ 0 w 8472486"/>
              <a:gd name="connsiteY178" fmla="*/ 3948561 h 5920067"/>
              <a:gd name="connsiteX179" fmla="*/ 0 w 8472486"/>
              <a:gd name="connsiteY179" fmla="*/ 3943535 h 5920067"/>
              <a:gd name="connsiteX180" fmla="*/ 0 w 8472486"/>
              <a:gd name="connsiteY180" fmla="*/ 3911516 h 5920067"/>
              <a:gd name="connsiteX181" fmla="*/ 0 w 8472486"/>
              <a:gd name="connsiteY181" fmla="*/ 3866509 h 5920067"/>
              <a:gd name="connsiteX182" fmla="*/ 0 w 8472486"/>
              <a:gd name="connsiteY182" fmla="*/ 3816398 h 5920067"/>
              <a:gd name="connsiteX183" fmla="*/ 0 w 8472486"/>
              <a:gd name="connsiteY183" fmla="*/ 3790713 h 5920067"/>
              <a:gd name="connsiteX184" fmla="*/ 0 w 8472486"/>
              <a:gd name="connsiteY184" fmla="*/ 3674321 h 5920067"/>
              <a:gd name="connsiteX185" fmla="*/ 0 w 8472486"/>
              <a:gd name="connsiteY185" fmla="*/ 3662362 h 5920067"/>
              <a:gd name="connsiteX186" fmla="*/ 0 w 8472486"/>
              <a:gd name="connsiteY186" fmla="*/ 3637276 h 5920067"/>
              <a:gd name="connsiteX187" fmla="*/ 0 w 8472486"/>
              <a:gd name="connsiteY187" fmla="*/ 3616263 h 5920067"/>
              <a:gd name="connsiteX188" fmla="*/ 0 w 8472486"/>
              <a:gd name="connsiteY188" fmla="*/ 3516473 h 5920067"/>
              <a:gd name="connsiteX189" fmla="*/ 0 w 8472486"/>
              <a:gd name="connsiteY189" fmla="*/ 3424383 h 5920067"/>
              <a:gd name="connsiteX190" fmla="*/ 0 w 8472486"/>
              <a:gd name="connsiteY190" fmla="*/ 3392457 h 5920067"/>
              <a:gd name="connsiteX191" fmla="*/ 0 w 8472486"/>
              <a:gd name="connsiteY191" fmla="*/ 3388122 h 5920067"/>
              <a:gd name="connsiteX192" fmla="*/ 0 w 8472486"/>
              <a:gd name="connsiteY192" fmla="*/ 3342023 h 5920067"/>
              <a:gd name="connsiteX193" fmla="*/ 0 w 8472486"/>
              <a:gd name="connsiteY193" fmla="*/ 3214241 h 5920067"/>
              <a:gd name="connsiteX194" fmla="*/ 0 w 8472486"/>
              <a:gd name="connsiteY194" fmla="*/ 3150143 h 5920067"/>
              <a:gd name="connsiteX195" fmla="*/ 0 w 8472486"/>
              <a:gd name="connsiteY195" fmla="*/ 3118217 h 5920067"/>
              <a:gd name="connsiteX196" fmla="*/ 0 w 8472486"/>
              <a:gd name="connsiteY196" fmla="*/ 3100970 h 5920067"/>
              <a:gd name="connsiteX197" fmla="*/ 0 w 8472486"/>
              <a:gd name="connsiteY197" fmla="*/ 2985008 h 5920067"/>
              <a:gd name="connsiteX198" fmla="*/ 0 w 8472486"/>
              <a:gd name="connsiteY198" fmla="*/ 2940001 h 5920067"/>
              <a:gd name="connsiteX199" fmla="*/ 0 w 8472486"/>
              <a:gd name="connsiteY199" fmla="*/ 2826730 h 5920067"/>
              <a:gd name="connsiteX200" fmla="*/ 0 w 8472486"/>
              <a:gd name="connsiteY200" fmla="*/ 2787072 h 5920067"/>
              <a:gd name="connsiteX201" fmla="*/ 0 w 8472486"/>
              <a:gd name="connsiteY201" fmla="*/ 2735854 h 5920067"/>
              <a:gd name="connsiteX202" fmla="*/ 0 w 8472486"/>
              <a:gd name="connsiteY202" fmla="*/ 2710768 h 5920067"/>
              <a:gd name="connsiteX203" fmla="*/ 0 w 8472486"/>
              <a:gd name="connsiteY203" fmla="*/ 2512832 h 5920067"/>
              <a:gd name="connsiteX204" fmla="*/ 0 w 8472486"/>
              <a:gd name="connsiteY204" fmla="*/ 2465949 h 5920067"/>
              <a:gd name="connsiteX205" fmla="*/ 0 w 8472486"/>
              <a:gd name="connsiteY205" fmla="*/ 2461614 h 5920067"/>
              <a:gd name="connsiteX206" fmla="*/ 0 w 8472486"/>
              <a:gd name="connsiteY206" fmla="*/ 2449933 h 5920067"/>
              <a:gd name="connsiteX207" fmla="*/ 0 w 8472486"/>
              <a:gd name="connsiteY207" fmla="*/ 2191709 h 5920067"/>
              <a:gd name="connsiteX208" fmla="*/ 0 w 8472486"/>
              <a:gd name="connsiteY208" fmla="*/ 2175692 h 5920067"/>
              <a:gd name="connsiteX209" fmla="*/ 0 w 8472486"/>
              <a:gd name="connsiteY209" fmla="*/ 2174462 h 5920067"/>
              <a:gd name="connsiteX210" fmla="*/ 0 w 8472486"/>
              <a:gd name="connsiteY210" fmla="*/ 2088721 h 5920067"/>
              <a:gd name="connsiteX211" fmla="*/ 0 w 8472486"/>
              <a:gd name="connsiteY211" fmla="*/ 1900222 h 5920067"/>
              <a:gd name="connsiteX212" fmla="*/ 0 w 8472486"/>
              <a:gd name="connsiteY212" fmla="*/ 1860564 h 5920067"/>
              <a:gd name="connsiteX213" fmla="*/ 0 w 8472486"/>
              <a:gd name="connsiteY213" fmla="*/ 1814481 h 5920067"/>
              <a:gd name="connsiteX214" fmla="*/ 0 w 8472486"/>
              <a:gd name="connsiteY214" fmla="*/ 1702609 h 5920067"/>
              <a:gd name="connsiteX215" fmla="*/ 0 w 8472486"/>
              <a:gd name="connsiteY215" fmla="*/ 1586324 h 5920067"/>
              <a:gd name="connsiteX216" fmla="*/ 0 w 8472486"/>
              <a:gd name="connsiteY216" fmla="*/ 1523425 h 5920067"/>
              <a:gd name="connsiteX217" fmla="*/ 0 w 8472486"/>
              <a:gd name="connsiteY217" fmla="*/ 1428369 h 5920067"/>
              <a:gd name="connsiteX218" fmla="*/ 0 w 8472486"/>
              <a:gd name="connsiteY218" fmla="*/ 1290764 h 5920067"/>
              <a:gd name="connsiteX219" fmla="*/ 0 w 8472486"/>
              <a:gd name="connsiteY219" fmla="*/ 1249184 h 5920067"/>
              <a:gd name="connsiteX220" fmla="*/ 0 w 8472486"/>
              <a:gd name="connsiteY220" fmla="*/ 1162213 h 5920067"/>
              <a:gd name="connsiteX221" fmla="*/ 0 w 8472486"/>
              <a:gd name="connsiteY221" fmla="*/ 1016524 h 5920067"/>
              <a:gd name="connsiteX222" fmla="*/ 0 w 8472486"/>
              <a:gd name="connsiteY222" fmla="*/ 887973 h 5920067"/>
              <a:gd name="connsiteX223" fmla="*/ 0 w 8472486"/>
              <a:gd name="connsiteY223" fmla="*/ 776101 h 5920067"/>
              <a:gd name="connsiteX224" fmla="*/ 0 w 8472486"/>
              <a:gd name="connsiteY224" fmla="*/ 501861 h 5920067"/>
              <a:gd name="connsiteX225" fmla="*/ 0 w 8472486"/>
              <a:gd name="connsiteY225" fmla="*/ 364256 h 5920067"/>
              <a:gd name="connsiteX226" fmla="*/ 0 w 8472486"/>
              <a:gd name="connsiteY226" fmla="*/ 90016 h 5920067"/>
              <a:gd name="connsiteX227" fmla="*/ 47999 w 8472486"/>
              <a:gd name="connsiteY227" fmla="*/ 5920 h 5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8472486" h="5920067">
                <a:moveTo>
                  <a:pt x="66582" y="0"/>
                </a:moveTo>
                <a:lnTo>
                  <a:pt x="8412472" y="0"/>
                </a:lnTo>
                <a:lnTo>
                  <a:pt x="8431987" y="8923"/>
                </a:lnTo>
                <a:cubicBezTo>
                  <a:pt x="8472486" y="35954"/>
                  <a:pt x="8472486" y="90016"/>
                  <a:pt x="8472486" y="90016"/>
                </a:cubicBezTo>
                <a:cubicBezTo>
                  <a:pt x="8472486" y="90016"/>
                  <a:pt x="8472486" y="90016"/>
                  <a:pt x="8472486" y="329071"/>
                </a:cubicBezTo>
                <a:lnTo>
                  <a:pt x="8472486" y="364256"/>
                </a:lnTo>
                <a:cubicBezTo>
                  <a:pt x="8472486" y="364256"/>
                  <a:pt x="8472486" y="364256"/>
                  <a:pt x="8472486" y="373110"/>
                </a:cubicBezTo>
                <a:lnTo>
                  <a:pt x="8472486" y="393954"/>
                </a:lnTo>
                <a:lnTo>
                  <a:pt x="8472486" y="394138"/>
                </a:lnTo>
                <a:cubicBezTo>
                  <a:pt x="8472486" y="409079"/>
                  <a:pt x="8472486" y="431491"/>
                  <a:pt x="8472486" y="465108"/>
                </a:cubicBezTo>
                <a:lnTo>
                  <a:pt x="8472486" y="469627"/>
                </a:lnTo>
                <a:lnTo>
                  <a:pt x="8472486" y="502598"/>
                </a:lnTo>
                <a:cubicBezTo>
                  <a:pt x="8472486" y="516433"/>
                  <a:pt x="8472486" y="531650"/>
                  <a:pt x="8472486" y="548390"/>
                </a:cubicBezTo>
                <a:lnTo>
                  <a:pt x="8472486" y="556921"/>
                </a:lnTo>
                <a:lnTo>
                  <a:pt x="8472486" y="603311"/>
                </a:lnTo>
                <a:lnTo>
                  <a:pt x="8472486" y="656665"/>
                </a:lnTo>
                <a:lnTo>
                  <a:pt x="8472486" y="668194"/>
                </a:lnTo>
                <a:cubicBezTo>
                  <a:pt x="8472486" y="691574"/>
                  <a:pt x="8472486" y="716752"/>
                  <a:pt x="8472486" y="743867"/>
                </a:cubicBezTo>
                <a:lnTo>
                  <a:pt x="8472486" y="769691"/>
                </a:lnTo>
                <a:lnTo>
                  <a:pt x="8472486" y="831161"/>
                </a:lnTo>
                <a:lnTo>
                  <a:pt x="8472486" y="896827"/>
                </a:lnTo>
                <a:lnTo>
                  <a:pt x="8472486" y="930905"/>
                </a:lnTo>
                <a:lnTo>
                  <a:pt x="8472486" y="1016524"/>
                </a:lnTo>
                <a:cubicBezTo>
                  <a:pt x="8472486" y="1016524"/>
                  <a:pt x="8472486" y="1016524"/>
                  <a:pt x="8472486" y="1029131"/>
                </a:cubicBezTo>
                <a:lnTo>
                  <a:pt x="8472486" y="1038905"/>
                </a:lnTo>
                <a:lnTo>
                  <a:pt x="8472486" y="1043931"/>
                </a:lnTo>
                <a:lnTo>
                  <a:pt x="8472486" y="1046406"/>
                </a:lnTo>
                <a:cubicBezTo>
                  <a:pt x="8472486" y="1061347"/>
                  <a:pt x="8472486" y="1083758"/>
                  <a:pt x="8472486" y="1117375"/>
                </a:cubicBezTo>
                <a:lnTo>
                  <a:pt x="8472486" y="1171067"/>
                </a:lnTo>
                <a:lnTo>
                  <a:pt x="8472486" y="1176672"/>
                </a:lnTo>
                <a:lnTo>
                  <a:pt x="8472486" y="1196753"/>
                </a:lnTo>
                <a:lnTo>
                  <a:pt x="8472486" y="1255579"/>
                </a:lnTo>
                <a:lnTo>
                  <a:pt x="8472486" y="1290764"/>
                </a:lnTo>
                <a:cubicBezTo>
                  <a:pt x="8472486" y="1290764"/>
                  <a:pt x="8472486" y="1290764"/>
                  <a:pt x="8472486" y="1299618"/>
                </a:cubicBezTo>
                <a:lnTo>
                  <a:pt x="8472486" y="1313145"/>
                </a:lnTo>
                <a:lnTo>
                  <a:pt x="8472486" y="1320462"/>
                </a:lnTo>
                <a:lnTo>
                  <a:pt x="8472486" y="1320646"/>
                </a:lnTo>
                <a:cubicBezTo>
                  <a:pt x="8472486" y="1328117"/>
                  <a:pt x="8472486" y="1337455"/>
                  <a:pt x="8472486" y="1349128"/>
                </a:cubicBezTo>
                <a:lnTo>
                  <a:pt x="8472486" y="1371202"/>
                </a:lnTo>
                <a:lnTo>
                  <a:pt x="8472486" y="1391616"/>
                </a:lnTo>
                <a:lnTo>
                  <a:pt x="8472486" y="1396135"/>
                </a:lnTo>
                <a:lnTo>
                  <a:pt x="8472486" y="1429106"/>
                </a:lnTo>
                <a:lnTo>
                  <a:pt x="8472486" y="1470993"/>
                </a:lnTo>
                <a:lnTo>
                  <a:pt x="8472486" y="1474898"/>
                </a:lnTo>
                <a:lnTo>
                  <a:pt x="8472486" y="1483429"/>
                </a:lnTo>
                <a:lnTo>
                  <a:pt x="8472486" y="1529819"/>
                </a:lnTo>
                <a:lnTo>
                  <a:pt x="8472486" y="1563083"/>
                </a:lnTo>
                <a:lnTo>
                  <a:pt x="8472486" y="1583173"/>
                </a:lnTo>
                <a:lnTo>
                  <a:pt x="8472486" y="1594702"/>
                </a:lnTo>
                <a:lnTo>
                  <a:pt x="8472486" y="1645442"/>
                </a:lnTo>
                <a:lnTo>
                  <a:pt x="8472486" y="1670375"/>
                </a:lnTo>
                <a:lnTo>
                  <a:pt x="8472486" y="1696199"/>
                </a:lnTo>
                <a:lnTo>
                  <a:pt x="8472486" y="1757669"/>
                </a:lnTo>
                <a:lnTo>
                  <a:pt x="8472486" y="1773224"/>
                </a:lnTo>
                <a:lnTo>
                  <a:pt x="8472486" y="1823335"/>
                </a:lnTo>
                <a:lnTo>
                  <a:pt x="8472486" y="1837323"/>
                </a:lnTo>
                <a:lnTo>
                  <a:pt x="8472486" y="1857413"/>
                </a:lnTo>
                <a:lnTo>
                  <a:pt x="8472486" y="1965413"/>
                </a:lnTo>
                <a:lnTo>
                  <a:pt x="8472486" y="1970439"/>
                </a:lnTo>
                <a:lnTo>
                  <a:pt x="8472486" y="2002457"/>
                </a:lnTo>
                <a:lnTo>
                  <a:pt x="8472486" y="2047464"/>
                </a:lnTo>
                <a:lnTo>
                  <a:pt x="8472486" y="2097575"/>
                </a:lnTo>
                <a:lnTo>
                  <a:pt x="8472486" y="2123261"/>
                </a:lnTo>
                <a:lnTo>
                  <a:pt x="8472486" y="2239653"/>
                </a:lnTo>
                <a:lnTo>
                  <a:pt x="8472486" y="2251611"/>
                </a:lnTo>
                <a:lnTo>
                  <a:pt x="8472486" y="2276697"/>
                </a:lnTo>
                <a:lnTo>
                  <a:pt x="8472486" y="2297710"/>
                </a:lnTo>
                <a:lnTo>
                  <a:pt x="8472486" y="2397501"/>
                </a:lnTo>
                <a:lnTo>
                  <a:pt x="8472486" y="2489591"/>
                </a:lnTo>
                <a:lnTo>
                  <a:pt x="8472486" y="2521516"/>
                </a:lnTo>
                <a:lnTo>
                  <a:pt x="8472486" y="2525851"/>
                </a:lnTo>
                <a:lnTo>
                  <a:pt x="8472486" y="2571950"/>
                </a:lnTo>
                <a:lnTo>
                  <a:pt x="8472486" y="2699732"/>
                </a:lnTo>
                <a:lnTo>
                  <a:pt x="8472486" y="2763831"/>
                </a:lnTo>
                <a:lnTo>
                  <a:pt x="8472486" y="2795757"/>
                </a:lnTo>
                <a:lnTo>
                  <a:pt x="8472486" y="2813003"/>
                </a:lnTo>
                <a:lnTo>
                  <a:pt x="8472486" y="2928965"/>
                </a:lnTo>
                <a:lnTo>
                  <a:pt x="8472486" y="2973972"/>
                </a:lnTo>
                <a:lnTo>
                  <a:pt x="8472486" y="3087243"/>
                </a:lnTo>
                <a:lnTo>
                  <a:pt x="8472486" y="3126901"/>
                </a:lnTo>
                <a:lnTo>
                  <a:pt x="8472486" y="3178119"/>
                </a:lnTo>
                <a:lnTo>
                  <a:pt x="8472486" y="3203205"/>
                </a:lnTo>
                <a:lnTo>
                  <a:pt x="8472486" y="3401142"/>
                </a:lnTo>
                <a:lnTo>
                  <a:pt x="8472486" y="3448024"/>
                </a:lnTo>
                <a:lnTo>
                  <a:pt x="8472486" y="3452359"/>
                </a:lnTo>
                <a:lnTo>
                  <a:pt x="8472486" y="3464041"/>
                </a:lnTo>
                <a:lnTo>
                  <a:pt x="8472486" y="3722265"/>
                </a:lnTo>
                <a:lnTo>
                  <a:pt x="8472486" y="3738281"/>
                </a:lnTo>
                <a:lnTo>
                  <a:pt x="8472486" y="3739511"/>
                </a:lnTo>
                <a:lnTo>
                  <a:pt x="8472486" y="3825252"/>
                </a:lnTo>
                <a:lnTo>
                  <a:pt x="8472486" y="4013751"/>
                </a:lnTo>
                <a:lnTo>
                  <a:pt x="8472486" y="4053409"/>
                </a:lnTo>
                <a:lnTo>
                  <a:pt x="8472486" y="4099492"/>
                </a:lnTo>
                <a:lnTo>
                  <a:pt x="8472486" y="4211365"/>
                </a:lnTo>
                <a:lnTo>
                  <a:pt x="8472486" y="4327650"/>
                </a:lnTo>
                <a:lnTo>
                  <a:pt x="8472486" y="4390549"/>
                </a:lnTo>
                <a:lnTo>
                  <a:pt x="8472486" y="4485605"/>
                </a:lnTo>
                <a:lnTo>
                  <a:pt x="8472486" y="4623209"/>
                </a:lnTo>
                <a:lnTo>
                  <a:pt x="8472486" y="4664789"/>
                </a:lnTo>
                <a:lnTo>
                  <a:pt x="8472486" y="4751760"/>
                </a:lnTo>
                <a:lnTo>
                  <a:pt x="8472486" y="4897449"/>
                </a:lnTo>
                <a:lnTo>
                  <a:pt x="8472486" y="5026000"/>
                </a:lnTo>
                <a:lnTo>
                  <a:pt x="8472486" y="5137873"/>
                </a:lnTo>
                <a:lnTo>
                  <a:pt x="8472486" y="5412113"/>
                </a:lnTo>
                <a:lnTo>
                  <a:pt x="8472486" y="5549717"/>
                </a:lnTo>
                <a:lnTo>
                  <a:pt x="8472486" y="5823957"/>
                </a:lnTo>
                <a:cubicBezTo>
                  <a:pt x="8472486" y="5920067"/>
                  <a:pt x="8376489" y="5920067"/>
                  <a:pt x="8376489" y="5920067"/>
                </a:cubicBezTo>
                <a:cubicBezTo>
                  <a:pt x="8376489" y="5920067"/>
                  <a:pt x="8376489" y="5920067"/>
                  <a:pt x="4660610" y="5920067"/>
                </a:cubicBezTo>
                <a:lnTo>
                  <a:pt x="4388967" y="5920067"/>
                </a:lnTo>
                <a:lnTo>
                  <a:pt x="4289284" y="5920067"/>
                </a:lnTo>
                <a:lnTo>
                  <a:pt x="4235610" y="5920067"/>
                </a:lnTo>
                <a:lnTo>
                  <a:pt x="3729367" y="5920067"/>
                </a:lnTo>
                <a:cubicBezTo>
                  <a:pt x="2675905" y="5920067"/>
                  <a:pt x="1471948" y="5920067"/>
                  <a:pt x="95997" y="5920067"/>
                </a:cubicBezTo>
                <a:cubicBezTo>
                  <a:pt x="0" y="5920067"/>
                  <a:pt x="0" y="5823957"/>
                  <a:pt x="0" y="5823957"/>
                </a:cubicBezTo>
                <a:lnTo>
                  <a:pt x="0" y="5820222"/>
                </a:lnTo>
                <a:lnTo>
                  <a:pt x="0" y="5811351"/>
                </a:lnTo>
                <a:lnTo>
                  <a:pt x="0" y="5794075"/>
                </a:lnTo>
                <a:lnTo>
                  <a:pt x="0" y="5765594"/>
                </a:lnTo>
                <a:lnTo>
                  <a:pt x="0" y="5723106"/>
                </a:lnTo>
                <a:lnTo>
                  <a:pt x="0" y="5663809"/>
                </a:lnTo>
                <a:lnTo>
                  <a:pt x="0" y="5584902"/>
                </a:lnTo>
                <a:lnTo>
                  <a:pt x="0" y="5549717"/>
                </a:lnTo>
                <a:lnTo>
                  <a:pt x="0" y="5548611"/>
                </a:lnTo>
                <a:lnTo>
                  <a:pt x="0" y="5540863"/>
                </a:lnTo>
                <a:lnTo>
                  <a:pt x="0" y="5520020"/>
                </a:lnTo>
                <a:lnTo>
                  <a:pt x="0" y="5519835"/>
                </a:lnTo>
                <a:lnTo>
                  <a:pt x="0" y="5478886"/>
                </a:lnTo>
                <a:lnTo>
                  <a:pt x="0" y="5448866"/>
                </a:lnTo>
                <a:lnTo>
                  <a:pt x="0" y="5444347"/>
                </a:lnTo>
                <a:lnTo>
                  <a:pt x="0" y="5411375"/>
                </a:lnTo>
                <a:lnTo>
                  <a:pt x="0" y="5365584"/>
                </a:lnTo>
                <a:lnTo>
                  <a:pt x="0" y="5357053"/>
                </a:lnTo>
                <a:lnTo>
                  <a:pt x="0" y="5310662"/>
                </a:lnTo>
                <a:lnTo>
                  <a:pt x="0" y="5257308"/>
                </a:lnTo>
                <a:lnTo>
                  <a:pt x="0" y="5245780"/>
                </a:lnTo>
                <a:lnTo>
                  <a:pt x="0" y="5170107"/>
                </a:lnTo>
                <a:lnTo>
                  <a:pt x="0" y="5144283"/>
                </a:lnTo>
                <a:lnTo>
                  <a:pt x="0" y="5082813"/>
                </a:lnTo>
                <a:lnTo>
                  <a:pt x="0" y="5017146"/>
                </a:lnTo>
                <a:lnTo>
                  <a:pt x="0" y="4983068"/>
                </a:lnTo>
                <a:lnTo>
                  <a:pt x="0" y="4897449"/>
                </a:lnTo>
                <a:lnTo>
                  <a:pt x="0" y="4893714"/>
                </a:lnTo>
                <a:lnTo>
                  <a:pt x="0" y="4884843"/>
                </a:lnTo>
                <a:lnTo>
                  <a:pt x="0" y="4875069"/>
                </a:lnTo>
                <a:lnTo>
                  <a:pt x="0" y="4870043"/>
                </a:lnTo>
                <a:lnTo>
                  <a:pt x="0" y="4867567"/>
                </a:lnTo>
                <a:lnTo>
                  <a:pt x="0" y="4839086"/>
                </a:lnTo>
                <a:lnTo>
                  <a:pt x="0" y="4796598"/>
                </a:lnTo>
                <a:lnTo>
                  <a:pt x="0" y="4742906"/>
                </a:lnTo>
                <a:lnTo>
                  <a:pt x="0" y="4737301"/>
                </a:lnTo>
                <a:lnTo>
                  <a:pt x="0" y="4717221"/>
                </a:lnTo>
                <a:lnTo>
                  <a:pt x="0" y="4658394"/>
                </a:lnTo>
                <a:lnTo>
                  <a:pt x="0" y="4623209"/>
                </a:lnTo>
                <a:lnTo>
                  <a:pt x="0" y="4622103"/>
                </a:lnTo>
                <a:lnTo>
                  <a:pt x="0" y="4614355"/>
                </a:lnTo>
                <a:lnTo>
                  <a:pt x="0" y="4600829"/>
                </a:lnTo>
                <a:lnTo>
                  <a:pt x="0" y="4593512"/>
                </a:lnTo>
                <a:lnTo>
                  <a:pt x="0" y="4593327"/>
                </a:lnTo>
                <a:lnTo>
                  <a:pt x="0" y="4552378"/>
                </a:lnTo>
                <a:lnTo>
                  <a:pt x="0" y="4542771"/>
                </a:lnTo>
                <a:lnTo>
                  <a:pt x="0" y="4522358"/>
                </a:lnTo>
                <a:lnTo>
                  <a:pt x="0" y="4517839"/>
                </a:lnTo>
                <a:lnTo>
                  <a:pt x="0" y="4484867"/>
                </a:lnTo>
                <a:lnTo>
                  <a:pt x="0" y="4442981"/>
                </a:lnTo>
                <a:lnTo>
                  <a:pt x="0" y="4439076"/>
                </a:lnTo>
                <a:lnTo>
                  <a:pt x="0" y="4430545"/>
                </a:lnTo>
                <a:lnTo>
                  <a:pt x="0" y="4384154"/>
                </a:lnTo>
                <a:lnTo>
                  <a:pt x="0" y="4350891"/>
                </a:lnTo>
                <a:lnTo>
                  <a:pt x="0" y="4330800"/>
                </a:lnTo>
                <a:lnTo>
                  <a:pt x="0" y="4319272"/>
                </a:lnTo>
                <a:lnTo>
                  <a:pt x="0" y="4268531"/>
                </a:lnTo>
                <a:lnTo>
                  <a:pt x="0" y="4243599"/>
                </a:lnTo>
                <a:lnTo>
                  <a:pt x="0" y="4217775"/>
                </a:lnTo>
                <a:lnTo>
                  <a:pt x="0" y="4156305"/>
                </a:lnTo>
                <a:lnTo>
                  <a:pt x="0" y="4140749"/>
                </a:lnTo>
                <a:lnTo>
                  <a:pt x="0" y="4090638"/>
                </a:lnTo>
                <a:lnTo>
                  <a:pt x="0" y="4076651"/>
                </a:lnTo>
                <a:lnTo>
                  <a:pt x="0" y="4056560"/>
                </a:lnTo>
                <a:lnTo>
                  <a:pt x="0" y="3948561"/>
                </a:lnTo>
                <a:lnTo>
                  <a:pt x="0" y="3943535"/>
                </a:lnTo>
                <a:lnTo>
                  <a:pt x="0" y="3911516"/>
                </a:lnTo>
                <a:lnTo>
                  <a:pt x="0" y="3866509"/>
                </a:lnTo>
                <a:lnTo>
                  <a:pt x="0" y="3816398"/>
                </a:lnTo>
                <a:lnTo>
                  <a:pt x="0" y="3790713"/>
                </a:lnTo>
                <a:lnTo>
                  <a:pt x="0" y="3674321"/>
                </a:lnTo>
                <a:lnTo>
                  <a:pt x="0" y="3662362"/>
                </a:lnTo>
                <a:lnTo>
                  <a:pt x="0" y="3637276"/>
                </a:lnTo>
                <a:lnTo>
                  <a:pt x="0" y="3616263"/>
                </a:lnTo>
                <a:lnTo>
                  <a:pt x="0" y="3516473"/>
                </a:lnTo>
                <a:lnTo>
                  <a:pt x="0" y="3424383"/>
                </a:lnTo>
                <a:lnTo>
                  <a:pt x="0" y="3392457"/>
                </a:lnTo>
                <a:lnTo>
                  <a:pt x="0" y="3388122"/>
                </a:lnTo>
                <a:lnTo>
                  <a:pt x="0" y="3342023"/>
                </a:lnTo>
                <a:lnTo>
                  <a:pt x="0" y="3214241"/>
                </a:lnTo>
                <a:lnTo>
                  <a:pt x="0" y="3150143"/>
                </a:lnTo>
                <a:lnTo>
                  <a:pt x="0" y="3118217"/>
                </a:lnTo>
                <a:lnTo>
                  <a:pt x="0" y="3100970"/>
                </a:lnTo>
                <a:lnTo>
                  <a:pt x="0" y="2985008"/>
                </a:lnTo>
                <a:lnTo>
                  <a:pt x="0" y="2940001"/>
                </a:lnTo>
                <a:lnTo>
                  <a:pt x="0" y="2826730"/>
                </a:lnTo>
                <a:lnTo>
                  <a:pt x="0" y="2787072"/>
                </a:lnTo>
                <a:lnTo>
                  <a:pt x="0" y="2735854"/>
                </a:lnTo>
                <a:lnTo>
                  <a:pt x="0" y="2710768"/>
                </a:lnTo>
                <a:lnTo>
                  <a:pt x="0" y="2512832"/>
                </a:lnTo>
                <a:lnTo>
                  <a:pt x="0" y="2465949"/>
                </a:lnTo>
                <a:lnTo>
                  <a:pt x="0" y="2461614"/>
                </a:lnTo>
                <a:lnTo>
                  <a:pt x="0" y="2449933"/>
                </a:lnTo>
                <a:lnTo>
                  <a:pt x="0" y="2191709"/>
                </a:lnTo>
                <a:lnTo>
                  <a:pt x="0" y="2175692"/>
                </a:lnTo>
                <a:lnTo>
                  <a:pt x="0" y="2174462"/>
                </a:lnTo>
                <a:lnTo>
                  <a:pt x="0" y="2088721"/>
                </a:lnTo>
                <a:lnTo>
                  <a:pt x="0" y="1900222"/>
                </a:lnTo>
                <a:lnTo>
                  <a:pt x="0" y="1860564"/>
                </a:lnTo>
                <a:lnTo>
                  <a:pt x="0" y="1814481"/>
                </a:lnTo>
                <a:lnTo>
                  <a:pt x="0" y="1702609"/>
                </a:lnTo>
                <a:lnTo>
                  <a:pt x="0" y="1586324"/>
                </a:lnTo>
                <a:lnTo>
                  <a:pt x="0" y="1523425"/>
                </a:lnTo>
                <a:lnTo>
                  <a:pt x="0" y="1428369"/>
                </a:lnTo>
                <a:lnTo>
                  <a:pt x="0" y="1290764"/>
                </a:lnTo>
                <a:lnTo>
                  <a:pt x="0" y="1249184"/>
                </a:lnTo>
                <a:lnTo>
                  <a:pt x="0" y="1162213"/>
                </a:lnTo>
                <a:lnTo>
                  <a:pt x="0" y="1016524"/>
                </a:lnTo>
                <a:lnTo>
                  <a:pt x="0" y="887973"/>
                </a:lnTo>
                <a:lnTo>
                  <a:pt x="0" y="776101"/>
                </a:lnTo>
                <a:lnTo>
                  <a:pt x="0" y="501861"/>
                </a:lnTo>
                <a:lnTo>
                  <a:pt x="0" y="364256"/>
                </a:lnTo>
                <a:lnTo>
                  <a:pt x="0" y="90016"/>
                </a:lnTo>
                <a:cubicBezTo>
                  <a:pt x="0" y="41961"/>
                  <a:pt x="23999" y="17934"/>
                  <a:pt x="47999" y="592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</p:spPr>
        <p:txBody>
          <a:bodyPr wrap="square" lIns="2880000" tIns="36000" rIns="36000" bIns="36000" anchor="ctr" anchorCtr="0">
            <a:noAutofit/>
          </a:bodyPr>
          <a:lstStyle>
            <a:lvl1pPr algn="ctr">
              <a:defRPr sz="1400" b="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967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66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31342" y="1270000"/>
            <a:ext cx="3996000" cy="50040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 b="0"/>
            </a:lvl1pPr>
            <a:lvl2pPr>
              <a:lnSpc>
                <a:spcPts val="1300"/>
              </a:lnSpc>
              <a:spcAft>
                <a:spcPts val="0"/>
              </a:spcAft>
              <a:defRPr sz="1100"/>
            </a:lvl2pPr>
            <a:lvl3pPr>
              <a:lnSpc>
                <a:spcPts val="1300"/>
              </a:lnSpc>
              <a:spcAft>
                <a:spcPts val="0"/>
              </a:spcAft>
              <a:defRPr sz="1100"/>
            </a:lvl3pPr>
            <a:lvl4pPr>
              <a:lnSpc>
                <a:spcPts val="1300"/>
              </a:lnSpc>
              <a:spcAft>
                <a:spcPts val="0"/>
              </a:spcAft>
              <a:defRPr sz="1100"/>
            </a:lvl4pPr>
            <a:lvl5pPr>
              <a:lnSpc>
                <a:spcPts val="1300"/>
              </a:lnSpc>
              <a:spcAft>
                <a:spcPts val="0"/>
              </a:spcAft>
              <a:defRPr sz="11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 bwMode="gray">
          <a:xfrm>
            <a:off x="4696355" y="1270000"/>
            <a:ext cx="3996000" cy="50040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 b="0"/>
            </a:lvl1pPr>
            <a:lvl2pPr>
              <a:lnSpc>
                <a:spcPts val="1300"/>
              </a:lnSpc>
              <a:spcAft>
                <a:spcPts val="0"/>
              </a:spcAft>
              <a:defRPr sz="1100"/>
            </a:lvl2pPr>
            <a:lvl3pPr>
              <a:lnSpc>
                <a:spcPts val="1300"/>
              </a:lnSpc>
              <a:spcAft>
                <a:spcPts val="0"/>
              </a:spcAft>
              <a:defRPr sz="1100"/>
            </a:lvl3pPr>
            <a:lvl4pPr>
              <a:lnSpc>
                <a:spcPts val="1300"/>
              </a:lnSpc>
              <a:spcAft>
                <a:spcPts val="0"/>
              </a:spcAft>
              <a:defRPr sz="1100"/>
            </a:lvl4pPr>
            <a:lvl5pPr>
              <a:lnSpc>
                <a:spcPts val="1300"/>
              </a:lnSpc>
              <a:spcAft>
                <a:spcPts val="0"/>
              </a:spcAft>
              <a:defRPr sz="11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2" y="280734"/>
            <a:ext cx="816101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764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31" userDrawn="1">
          <p15:clr>
            <a:srgbClr val="FBAE40"/>
          </p15:clr>
        </p15:guide>
        <p15:guide id="2" pos="298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DD2A080-DA64-4F5C-9131-47EB793B44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19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>
            <a:spLocks noChangeAspect="1"/>
          </p:cNvSpPr>
          <p:nvPr userDrawn="1"/>
        </p:nvSpPr>
        <p:spPr bwMode="gray">
          <a:xfrm>
            <a:off x="376238" y="1695449"/>
            <a:ext cx="7958138" cy="2623379"/>
          </a:xfrm>
          <a:custGeom>
            <a:avLst/>
            <a:gdLst>
              <a:gd name="connsiteX0" fmla="*/ 137311 w 7958138"/>
              <a:gd name="connsiteY0" fmla="*/ 0 h 2623379"/>
              <a:gd name="connsiteX1" fmla="*/ 2222791 w 7958138"/>
              <a:gd name="connsiteY1" fmla="*/ 0 h 2623379"/>
              <a:gd name="connsiteX2" fmla="*/ 2250528 w 7958138"/>
              <a:gd name="connsiteY2" fmla="*/ 0 h 2623379"/>
              <a:gd name="connsiteX3" fmla="*/ 2397210 w 7958138"/>
              <a:gd name="connsiteY3" fmla="*/ 0 h 2623379"/>
              <a:gd name="connsiteX4" fmla="*/ 2494489 w 7958138"/>
              <a:gd name="connsiteY4" fmla="*/ 0 h 2623379"/>
              <a:gd name="connsiteX5" fmla="*/ 2788816 w 7958138"/>
              <a:gd name="connsiteY5" fmla="*/ 0 h 2623379"/>
              <a:gd name="connsiteX6" fmla="*/ 2934642 w 7958138"/>
              <a:gd name="connsiteY6" fmla="*/ 0 h 2623379"/>
              <a:gd name="connsiteX7" fmla="*/ 3106677 w 7958138"/>
              <a:gd name="connsiteY7" fmla="*/ 0 h 2623379"/>
              <a:gd name="connsiteX8" fmla="*/ 3448977 w 7958138"/>
              <a:gd name="connsiteY8" fmla="*/ 0 h 2623379"/>
              <a:gd name="connsiteX9" fmla="*/ 3509679 w 7958138"/>
              <a:gd name="connsiteY9" fmla="*/ 0 h 2623379"/>
              <a:gd name="connsiteX10" fmla="*/ 3816621 w 7958138"/>
              <a:gd name="connsiteY10" fmla="*/ 0 h 2623379"/>
              <a:gd name="connsiteX11" fmla="*/ 4123593 w 7958138"/>
              <a:gd name="connsiteY11" fmla="*/ 0 h 2623379"/>
              <a:gd name="connsiteX12" fmla="*/ 4210515 w 7958138"/>
              <a:gd name="connsiteY12" fmla="*/ 0 h 2623379"/>
              <a:gd name="connsiteX13" fmla="*/ 4631564 w 7958138"/>
              <a:gd name="connsiteY13" fmla="*/ 0 h 2623379"/>
              <a:gd name="connsiteX14" fmla="*/ 4777656 w 7958138"/>
              <a:gd name="connsiteY14" fmla="*/ 0 h 2623379"/>
              <a:gd name="connsiteX15" fmla="*/ 5080672 w 7958138"/>
              <a:gd name="connsiteY15" fmla="*/ 0 h 2623379"/>
              <a:gd name="connsiteX16" fmla="*/ 5241600 w 7958138"/>
              <a:gd name="connsiteY16" fmla="*/ 0 h 2623379"/>
              <a:gd name="connsiteX17" fmla="*/ 5473139 w 7958138"/>
              <a:gd name="connsiteY17" fmla="*/ 0 h 2623379"/>
              <a:gd name="connsiteX18" fmla="*/ 7820827 w 7958138"/>
              <a:gd name="connsiteY18" fmla="*/ 0 h 2623379"/>
              <a:gd name="connsiteX19" fmla="*/ 7958138 w 7958138"/>
              <a:gd name="connsiteY19" fmla="*/ 137790 h 2623379"/>
              <a:gd name="connsiteX20" fmla="*/ 7958138 w 7958138"/>
              <a:gd name="connsiteY20" fmla="*/ 2273524 h 2623379"/>
              <a:gd name="connsiteX21" fmla="*/ 7820827 w 7958138"/>
              <a:gd name="connsiteY21" fmla="*/ 2411313 h 2623379"/>
              <a:gd name="connsiteX22" fmla="*/ 5510150 w 7958138"/>
              <a:gd name="connsiteY22" fmla="*/ 2411313 h 2623379"/>
              <a:gd name="connsiteX23" fmla="*/ 5241600 w 7958138"/>
              <a:gd name="connsiteY23" fmla="*/ 2411313 h 2623379"/>
              <a:gd name="connsiteX24" fmla="*/ 5209113 w 7958138"/>
              <a:gd name="connsiteY24" fmla="*/ 2411313 h 2623379"/>
              <a:gd name="connsiteX25" fmla="*/ 5027128 w 7958138"/>
              <a:gd name="connsiteY25" fmla="*/ 2411313 h 2623379"/>
              <a:gd name="connsiteX26" fmla="*/ 4883004 w 7958138"/>
              <a:gd name="connsiteY26" fmla="*/ 2411313 h 2623379"/>
              <a:gd name="connsiteX27" fmla="*/ 4530820 w 7958138"/>
              <a:gd name="connsiteY27" fmla="*/ 2411313 h 2623379"/>
              <a:gd name="connsiteX28" fmla="*/ 4230650 w 7958138"/>
              <a:gd name="connsiteY28" fmla="*/ 2411313 h 2623379"/>
              <a:gd name="connsiteX29" fmla="*/ 4151557 w 7958138"/>
              <a:gd name="connsiteY29" fmla="*/ 2411313 h 2623379"/>
              <a:gd name="connsiteX30" fmla="*/ 3744213 w 7958138"/>
              <a:gd name="connsiteY30" fmla="*/ 2411313 h 2623379"/>
              <a:gd name="connsiteX31" fmla="*/ 3360473 w 7958138"/>
              <a:gd name="connsiteY31" fmla="*/ 2411313 h 2623379"/>
              <a:gd name="connsiteX32" fmla="*/ 3307786 w 7958138"/>
              <a:gd name="connsiteY32" fmla="*/ 2411313 h 2623379"/>
              <a:gd name="connsiteX33" fmla="*/ 2841271 w 7958138"/>
              <a:gd name="connsiteY33" fmla="*/ 2411313 h 2623379"/>
              <a:gd name="connsiteX34" fmla="*/ 2413338 w 7958138"/>
              <a:gd name="connsiteY34" fmla="*/ 2411313 h 2623379"/>
              <a:gd name="connsiteX35" fmla="*/ 2343666 w 7958138"/>
              <a:gd name="connsiteY35" fmla="*/ 2411313 h 2623379"/>
              <a:gd name="connsiteX36" fmla="*/ 2250528 w 7958138"/>
              <a:gd name="connsiteY36" fmla="*/ 2411313 h 2623379"/>
              <a:gd name="connsiteX37" fmla="*/ 1385983 w 7958138"/>
              <a:gd name="connsiteY37" fmla="*/ 2411313 h 2623379"/>
              <a:gd name="connsiteX38" fmla="*/ 1240090 w 7958138"/>
              <a:gd name="connsiteY38" fmla="*/ 2600774 h 2623379"/>
              <a:gd name="connsiteX39" fmla="*/ 1162853 w 7958138"/>
              <a:gd name="connsiteY39" fmla="*/ 2600774 h 2623379"/>
              <a:gd name="connsiteX40" fmla="*/ 1016960 w 7958138"/>
              <a:gd name="connsiteY40" fmla="*/ 2411313 h 2623379"/>
              <a:gd name="connsiteX41" fmla="*/ 137311 w 7958138"/>
              <a:gd name="connsiteY41" fmla="*/ 2411313 h 2623379"/>
              <a:gd name="connsiteX42" fmla="*/ 0 w 7958138"/>
              <a:gd name="connsiteY42" fmla="*/ 2273524 h 2623379"/>
              <a:gd name="connsiteX43" fmla="*/ 0 w 7958138"/>
              <a:gd name="connsiteY43" fmla="*/ 137790 h 2623379"/>
              <a:gd name="connsiteX44" fmla="*/ 137311 w 7958138"/>
              <a:gd name="connsiteY44" fmla="*/ 0 h 262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958138" h="2623379">
                <a:moveTo>
                  <a:pt x="137311" y="0"/>
                </a:moveTo>
                <a:cubicBezTo>
                  <a:pt x="137311" y="0"/>
                  <a:pt x="137311" y="0"/>
                  <a:pt x="2222791" y="0"/>
                </a:cubicBezTo>
                <a:lnTo>
                  <a:pt x="2250528" y="0"/>
                </a:lnTo>
                <a:lnTo>
                  <a:pt x="2397210" y="0"/>
                </a:lnTo>
                <a:lnTo>
                  <a:pt x="2494489" y="0"/>
                </a:lnTo>
                <a:lnTo>
                  <a:pt x="2788816" y="0"/>
                </a:lnTo>
                <a:lnTo>
                  <a:pt x="2934642" y="0"/>
                </a:lnTo>
                <a:lnTo>
                  <a:pt x="3106677" y="0"/>
                </a:lnTo>
                <a:lnTo>
                  <a:pt x="3448977" y="0"/>
                </a:lnTo>
                <a:lnTo>
                  <a:pt x="3509679" y="0"/>
                </a:lnTo>
                <a:lnTo>
                  <a:pt x="3816621" y="0"/>
                </a:lnTo>
                <a:lnTo>
                  <a:pt x="4123593" y="0"/>
                </a:lnTo>
                <a:lnTo>
                  <a:pt x="4210515" y="0"/>
                </a:lnTo>
                <a:lnTo>
                  <a:pt x="4631564" y="0"/>
                </a:lnTo>
                <a:lnTo>
                  <a:pt x="4777656" y="0"/>
                </a:lnTo>
                <a:lnTo>
                  <a:pt x="5080672" y="0"/>
                </a:lnTo>
                <a:lnTo>
                  <a:pt x="5241600" y="0"/>
                </a:lnTo>
                <a:lnTo>
                  <a:pt x="5473139" y="0"/>
                </a:lnTo>
                <a:cubicBezTo>
                  <a:pt x="6189756" y="0"/>
                  <a:pt x="6970411" y="0"/>
                  <a:pt x="7820827" y="0"/>
                </a:cubicBezTo>
                <a:cubicBezTo>
                  <a:pt x="7958138" y="0"/>
                  <a:pt x="7958138" y="137790"/>
                  <a:pt x="7958138" y="137790"/>
                </a:cubicBezTo>
                <a:cubicBezTo>
                  <a:pt x="7958138" y="137790"/>
                  <a:pt x="7958138" y="137790"/>
                  <a:pt x="7958138" y="2273524"/>
                </a:cubicBezTo>
                <a:cubicBezTo>
                  <a:pt x="7958138" y="2411313"/>
                  <a:pt x="7820827" y="2411313"/>
                  <a:pt x="7820827" y="2411313"/>
                </a:cubicBezTo>
                <a:cubicBezTo>
                  <a:pt x="7820827" y="2411313"/>
                  <a:pt x="7820827" y="2411313"/>
                  <a:pt x="5510150" y="2411313"/>
                </a:cubicBezTo>
                <a:lnTo>
                  <a:pt x="5241600" y="2411313"/>
                </a:lnTo>
                <a:lnTo>
                  <a:pt x="5209113" y="2411313"/>
                </a:lnTo>
                <a:lnTo>
                  <a:pt x="5027128" y="2411313"/>
                </a:lnTo>
                <a:lnTo>
                  <a:pt x="4883004" y="2411313"/>
                </a:lnTo>
                <a:cubicBezTo>
                  <a:pt x="4770011" y="2411313"/>
                  <a:pt x="4652672" y="2411313"/>
                  <a:pt x="4530820" y="2411313"/>
                </a:cubicBezTo>
                <a:lnTo>
                  <a:pt x="4230650" y="2411313"/>
                </a:lnTo>
                <a:lnTo>
                  <a:pt x="4151557" y="2411313"/>
                </a:lnTo>
                <a:cubicBezTo>
                  <a:pt x="4020512" y="2411313"/>
                  <a:pt x="3884786" y="2411313"/>
                  <a:pt x="3744213" y="2411313"/>
                </a:cubicBezTo>
                <a:lnTo>
                  <a:pt x="3360473" y="2411313"/>
                </a:lnTo>
                <a:lnTo>
                  <a:pt x="3307786" y="2411313"/>
                </a:lnTo>
                <a:cubicBezTo>
                  <a:pt x="3157351" y="2411313"/>
                  <a:pt x="3001902" y="2411313"/>
                  <a:pt x="2841271" y="2411313"/>
                </a:cubicBezTo>
                <a:lnTo>
                  <a:pt x="2413338" y="2411313"/>
                </a:lnTo>
                <a:lnTo>
                  <a:pt x="2343666" y="2411313"/>
                </a:lnTo>
                <a:lnTo>
                  <a:pt x="2250528" y="2411313"/>
                </a:lnTo>
                <a:lnTo>
                  <a:pt x="1385983" y="2411313"/>
                </a:lnTo>
                <a:cubicBezTo>
                  <a:pt x="1385983" y="2411313"/>
                  <a:pt x="1385983" y="2411313"/>
                  <a:pt x="1240090" y="2600774"/>
                </a:cubicBezTo>
                <a:cubicBezTo>
                  <a:pt x="1218635" y="2630915"/>
                  <a:pt x="1184307" y="2630915"/>
                  <a:pt x="1162853" y="2600774"/>
                </a:cubicBezTo>
                <a:cubicBezTo>
                  <a:pt x="1162853" y="2600774"/>
                  <a:pt x="1162853" y="2600774"/>
                  <a:pt x="1016960" y="2411313"/>
                </a:cubicBezTo>
                <a:cubicBezTo>
                  <a:pt x="1016960" y="2411313"/>
                  <a:pt x="1016960" y="2411313"/>
                  <a:pt x="137311" y="2411313"/>
                </a:cubicBezTo>
                <a:cubicBezTo>
                  <a:pt x="0" y="2411313"/>
                  <a:pt x="0" y="2273524"/>
                  <a:pt x="0" y="2273524"/>
                </a:cubicBezTo>
                <a:cubicBezTo>
                  <a:pt x="0" y="2273524"/>
                  <a:pt x="0" y="2273524"/>
                  <a:pt x="0" y="137790"/>
                </a:cubicBezTo>
                <a:cubicBezTo>
                  <a:pt x="0" y="0"/>
                  <a:pt x="137311" y="0"/>
                  <a:pt x="137311" y="0"/>
                </a:cubicBezTo>
                <a:close/>
              </a:path>
            </a:pathLst>
          </a:custGeom>
          <a:solidFill>
            <a:srgbClr val="FF6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809624" y="1695452"/>
            <a:ext cx="7091365" cy="2368549"/>
          </a:xfrm>
        </p:spPr>
        <p:txBody>
          <a:bodyPr anchor="ctr" anchorCtr="0">
            <a:noAutofit/>
          </a:bodyPr>
          <a:lstStyle>
            <a:lvl1pPr algn="l">
              <a:lnSpc>
                <a:spcPts val="4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3813" y="6203775"/>
            <a:ext cx="1518197" cy="378000"/>
          </a:xfrm>
          <a:prstGeom prst="rect">
            <a:avLst/>
          </a:prstGeom>
        </p:spPr>
      </p:pic>
      <p:grpSp>
        <p:nvGrpSpPr>
          <p:cNvPr id="38" name="Group 37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39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0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1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2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3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4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5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6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7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8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9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50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1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2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3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4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6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7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8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9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1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CD3A-0609-458B-A3FC-AD9F4761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531343" y="1278385"/>
            <a:ext cx="8161012" cy="492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>
              <a:buClr>
                <a:schemeClr val="accent1"/>
              </a:buClr>
              <a:buFont typeface="ING Me" pitchFamily="2" charset="0"/>
              <a:buChar char="•"/>
              <a:defRPr/>
            </a:lvl1pPr>
            <a:lvl2pPr marL="538163" indent="-268288">
              <a:buClr>
                <a:schemeClr val="accent2"/>
              </a:buClr>
              <a:buFont typeface="ING Me" pitchFamily="2" charset="0"/>
              <a:buChar char="•"/>
              <a:defRPr/>
            </a:lvl2pPr>
            <a:lvl3pPr marL="804863" indent="-266700">
              <a:buClr>
                <a:schemeClr val="accent3"/>
              </a:buClr>
              <a:defRPr/>
            </a:lvl3pPr>
            <a:lvl4pPr marL="1077913" indent="-260350">
              <a:buClr>
                <a:schemeClr val="accent4"/>
              </a:buClr>
              <a:defRPr/>
            </a:lvl4pPr>
            <a:lvl5pPr marL="1341438" indent="-252413">
              <a:buClr>
                <a:schemeClr val="accent5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1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531343" y="1278385"/>
            <a:ext cx="8161012" cy="492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8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 userDrawn="1"/>
        </p:nvGrpSpPr>
        <p:grpSpPr bwMode="gray">
          <a:xfrm>
            <a:off x="0" y="1643199"/>
            <a:ext cx="5742780" cy="3045600"/>
            <a:chOff x="0" y="1643199"/>
            <a:chExt cx="5742780" cy="3045600"/>
          </a:xfrm>
        </p:grpSpPr>
        <p:sp>
          <p:nvSpPr>
            <p:cNvPr id="63" name="Freeform 62"/>
            <p:cNvSpPr>
              <a:spLocks/>
            </p:cNvSpPr>
            <p:nvPr userDrawn="1"/>
          </p:nvSpPr>
          <p:spPr bwMode="gray">
            <a:xfrm>
              <a:off x="0" y="3918483"/>
              <a:ext cx="5742780" cy="770316"/>
            </a:xfrm>
            <a:custGeom>
              <a:avLst/>
              <a:gdLst>
                <a:gd name="connsiteX0" fmla="*/ 0 w 5742780"/>
                <a:gd name="connsiteY0" fmla="*/ 0 h 770316"/>
                <a:gd name="connsiteX1" fmla="*/ 5742780 w 5742780"/>
                <a:gd name="connsiteY1" fmla="*/ 0 h 770316"/>
                <a:gd name="connsiteX2" fmla="*/ 5742780 w 5742780"/>
                <a:gd name="connsiteY2" fmla="*/ 668736 h 770316"/>
                <a:gd name="connsiteX3" fmla="*/ 5641478 w 5742780"/>
                <a:gd name="connsiteY3" fmla="*/ 770316 h 770316"/>
                <a:gd name="connsiteX4" fmla="*/ 361123 w 5742780"/>
                <a:gd name="connsiteY4" fmla="*/ 770316 h 770316"/>
                <a:gd name="connsiteX5" fmla="*/ 0 w 5742780"/>
                <a:gd name="connsiteY5" fmla="*/ 770316 h 77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2780" h="770316">
                  <a:moveTo>
                    <a:pt x="0" y="0"/>
                  </a:moveTo>
                  <a:lnTo>
                    <a:pt x="5742780" y="0"/>
                  </a:lnTo>
                  <a:cubicBezTo>
                    <a:pt x="5742780" y="0"/>
                    <a:pt x="5742780" y="0"/>
                    <a:pt x="5742780" y="668736"/>
                  </a:cubicBezTo>
                  <a:cubicBezTo>
                    <a:pt x="5742780" y="770316"/>
                    <a:pt x="5641478" y="770316"/>
                    <a:pt x="5641478" y="770316"/>
                  </a:cubicBezTo>
                  <a:cubicBezTo>
                    <a:pt x="5641478" y="770316"/>
                    <a:pt x="5641478" y="770316"/>
                    <a:pt x="361123" y="770316"/>
                  </a:cubicBezTo>
                  <a:lnTo>
                    <a:pt x="0" y="770316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0" y="1643199"/>
              <a:ext cx="5742780" cy="2275284"/>
            </a:xfrm>
            <a:custGeom>
              <a:avLst/>
              <a:gdLst>
                <a:gd name="connsiteX0" fmla="*/ 0 w 5742780"/>
                <a:gd name="connsiteY0" fmla="*/ 0 h 2275284"/>
                <a:gd name="connsiteX1" fmla="*/ 5641478 w 5742780"/>
                <a:gd name="connsiteY1" fmla="*/ 0 h 2275284"/>
                <a:gd name="connsiteX2" fmla="*/ 5742780 w 5742780"/>
                <a:gd name="connsiteY2" fmla="*/ 101500 h 2275284"/>
                <a:gd name="connsiteX3" fmla="*/ 5742780 w 5742780"/>
                <a:gd name="connsiteY3" fmla="*/ 2275284 h 2275284"/>
                <a:gd name="connsiteX4" fmla="*/ 370327 w 5742780"/>
                <a:gd name="connsiteY4" fmla="*/ 2275284 h 2275284"/>
                <a:gd name="connsiteX5" fmla="*/ 0 w 5742780"/>
                <a:gd name="connsiteY5" fmla="*/ 2275284 h 22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2780" h="2275284">
                  <a:moveTo>
                    <a:pt x="0" y="0"/>
                  </a:moveTo>
                  <a:lnTo>
                    <a:pt x="5641478" y="0"/>
                  </a:lnTo>
                  <a:cubicBezTo>
                    <a:pt x="5742780" y="0"/>
                    <a:pt x="5742780" y="101500"/>
                    <a:pt x="5742780" y="101500"/>
                  </a:cubicBezTo>
                  <a:cubicBezTo>
                    <a:pt x="5742780" y="101500"/>
                    <a:pt x="5742780" y="101500"/>
                    <a:pt x="5742780" y="2275284"/>
                  </a:cubicBezTo>
                  <a:cubicBezTo>
                    <a:pt x="5742780" y="2275284"/>
                    <a:pt x="5742780" y="2275284"/>
                    <a:pt x="370327" y="2275284"/>
                  </a:cubicBezTo>
                  <a:lnTo>
                    <a:pt x="0" y="2275284"/>
                  </a:lnTo>
                  <a:close/>
                </a:path>
              </a:pathLst>
            </a:custGeom>
            <a:solidFill>
              <a:srgbClr val="FF6200"/>
            </a:solidFill>
            <a:ln w="9525">
              <a:solidFill>
                <a:srgbClr val="FF6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 userDrawn="1"/>
        </p:nvSpPr>
        <p:spPr bwMode="gray">
          <a:xfrm>
            <a:off x="1" y="6024880"/>
            <a:ext cx="9142645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8" name="Picture Placeholder 2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0700" y="6064725"/>
            <a:ext cx="2317501" cy="504000"/>
          </a:xfrm>
        </p:spPr>
        <p:txBody>
          <a:bodyPr lIns="0" anchor="ctr" anchorCtr="0"/>
          <a:lstStyle>
            <a:lvl1pPr algn="l">
              <a:lnSpc>
                <a:spcPct val="100000"/>
              </a:lnSpc>
              <a:defRPr sz="900" b="0"/>
            </a:lvl1pPr>
          </a:lstStyle>
          <a:p>
            <a:r>
              <a:rPr lang="en-GB" dirty="0" smtClean="0"/>
              <a:t>Click to insert project logo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0701" y="6953250"/>
            <a:ext cx="0" cy="3600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-426676" y="6559200"/>
            <a:ext cx="3600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889176" y="7019955"/>
            <a:ext cx="1440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000" smtClean="0"/>
              <a:t>Max.</a:t>
            </a:r>
            <a:r>
              <a:rPr lang="en-GB" sz="1000" baseline="0" smtClean="0"/>
              <a:t> width</a:t>
            </a:r>
            <a:endParaRPr lang="en-GB" sz="1000" smtClean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-1506676" y="6266692"/>
            <a:ext cx="1440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n-GB" sz="1000" smtClean="0"/>
              <a:t>Min.</a:t>
            </a:r>
            <a:r>
              <a:rPr lang="en-GB" sz="1000" baseline="0" smtClean="0"/>
              <a:t> height</a:t>
            </a:r>
            <a:endParaRPr lang="en-GB" sz="1000" smtClean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3813" y="6203775"/>
            <a:ext cx="1518197" cy="3780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>
            <a:off x="-426676" y="6197250"/>
            <a:ext cx="3600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20700" y="2026800"/>
            <a:ext cx="4985916" cy="146160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1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520700" y="4075020"/>
            <a:ext cx="4985916" cy="306798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200"/>
              </a:lnSpc>
              <a:buNone/>
              <a:defRPr sz="1700" b="0" i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2" name="Text Placeholder 6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520700" y="3618000"/>
            <a:ext cx="4985916" cy="290712"/>
          </a:xfrm>
        </p:spPr>
        <p:txBody>
          <a:bodyPr bIns="0">
            <a:noAutofit/>
          </a:bodyPr>
          <a:lstStyle>
            <a:lvl1pPr algn="l">
              <a:lnSpc>
                <a:spcPts val="1700"/>
              </a:lnSpc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2838201" y="6953250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55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6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7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8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9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0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1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2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3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4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5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76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7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8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9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0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81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sp>
        <p:nvSpPr>
          <p:cNvPr id="87" name="Text Placeholder 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20700" y="4425440"/>
            <a:ext cx="4986000" cy="216000"/>
          </a:xfrm>
        </p:spPr>
        <p:txBody>
          <a:bodyPr tIns="0" bIns="0"/>
          <a:lstStyle>
            <a:lvl1pPr marL="0" indent="0" algn="l">
              <a:lnSpc>
                <a:spcPts val="1350"/>
              </a:lnSpc>
              <a:buNone/>
              <a:defRPr sz="1350">
                <a:solidFill>
                  <a:srgbClr val="000000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location and date</a:t>
            </a:r>
          </a:p>
        </p:txBody>
      </p:sp>
      <p:sp>
        <p:nvSpPr>
          <p:cNvPr id="57" name="Picture Placeholder 56"/>
          <p:cNvSpPr>
            <a:spLocks noGrp="1"/>
          </p:cNvSpPr>
          <p:nvPr userDrawn="1">
            <p:ph type="pic" sz="quarter" idx="12"/>
          </p:nvPr>
        </p:nvSpPr>
        <p:spPr bwMode="gray">
          <a:xfrm>
            <a:off x="-2382" y="2"/>
            <a:ext cx="9146381" cy="6024879"/>
          </a:xfrm>
          <a:custGeom>
            <a:avLst/>
            <a:gdLst>
              <a:gd name="connsiteX0" fmla="*/ 0 w 9146381"/>
              <a:gd name="connsiteY0" fmla="*/ 0 h 6024879"/>
              <a:gd name="connsiteX1" fmla="*/ 9146381 w 9146381"/>
              <a:gd name="connsiteY1" fmla="*/ 0 h 6024879"/>
              <a:gd name="connsiteX2" fmla="*/ 9146381 w 9146381"/>
              <a:gd name="connsiteY2" fmla="*/ 6024879 h 6024879"/>
              <a:gd name="connsiteX3" fmla="*/ 0 w 9146381"/>
              <a:gd name="connsiteY3" fmla="*/ 6024879 h 6024879"/>
              <a:gd name="connsiteX4" fmla="*/ 0 w 9146381"/>
              <a:gd name="connsiteY4" fmla="*/ 4688797 h 6024879"/>
              <a:gd name="connsiteX5" fmla="*/ 363506 w 9146381"/>
              <a:gd name="connsiteY5" fmla="*/ 4688797 h 6024879"/>
              <a:gd name="connsiteX6" fmla="*/ 5643860 w 9146381"/>
              <a:gd name="connsiteY6" fmla="*/ 4688797 h 6024879"/>
              <a:gd name="connsiteX7" fmla="*/ 5745162 w 9146381"/>
              <a:gd name="connsiteY7" fmla="*/ 4587217 h 6024879"/>
              <a:gd name="connsiteX8" fmla="*/ 5745162 w 9146381"/>
              <a:gd name="connsiteY8" fmla="*/ 3918481 h 6024879"/>
              <a:gd name="connsiteX9" fmla="*/ 5745162 w 9146381"/>
              <a:gd name="connsiteY9" fmla="*/ 1744696 h 6024879"/>
              <a:gd name="connsiteX10" fmla="*/ 5643860 w 9146381"/>
              <a:gd name="connsiteY10" fmla="*/ 1643197 h 6024879"/>
              <a:gd name="connsiteX11" fmla="*/ 0 w 9146381"/>
              <a:gd name="connsiteY11" fmla="*/ 1643197 h 602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6381" h="6024879">
                <a:moveTo>
                  <a:pt x="0" y="0"/>
                </a:moveTo>
                <a:lnTo>
                  <a:pt x="9146381" y="0"/>
                </a:lnTo>
                <a:lnTo>
                  <a:pt x="9146381" y="6024879"/>
                </a:lnTo>
                <a:lnTo>
                  <a:pt x="0" y="6024879"/>
                </a:lnTo>
                <a:lnTo>
                  <a:pt x="0" y="4688797"/>
                </a:lnTo>
                <a:lnTo>
                  <a:pt x="363506" y="4688797"/>
                </a:lnTo>
                <a:cubicBezTo>
                  <a:pt x="5643860" y="4688797"/>
                  <a:pt x="5643860" y="4688797"/>
                  <a:pt x="5643860" y="4688797"/>
                </a:cubicBezTo>
                <a:cubicBezTo>
                  <a:pt x="5643860" y="4688797"/>
                  <a:pt x="5745162" y="4688797"/>
                  <a:pt x="5745162" y="4587217"/>
                </a:cubicBezTo>
                <a:cubicBezTo>
                  <a:pt x="5745162" y="3918481"/>
                  <a:pt x="5745162" y="3918481"/>
                  <a:pt x="5745162" y="3918481"/>
                </a:cubicBezTo>
                <a:cubicBezTo>
                  <a:pt x="5745162" y="1744696"/>
                  <a:pt x="5745162" y="1744696"/>
                  <a:pt x="5745162" y="1744696"/>
                </a:cubicBezTo>
                <a:cubicBezTo>
                  <a:pt x="5745162" y="1744696"/>
                  <a:pt x="5745162" y="1643197"/>
                  <a:pt x="5643860" y="1643197"/>
                </a:cubicBezTo>
                <a:lnTo>
                  <a:pt x="0" y="1643197"/>
                </a:lnTo>
                <a:close/>
              </a:path>
            </a:pathLst>
          </a:custGeom>
          <a:solidFill>
            <a:srgbClr val="E9E9E9">
              <a:alpha val="10000"/>
            </a:srgbClr>
          </a:solidFill>
        </p:spPr>
        <p:txBody>
          <a:bodyPr wrap="square" lIns="5040000" tIns="0" anchor="ctr" anchorCtr="0">
            <a:noAutofit/>
          </a:bodyPr>
          <a:lstStyle>
            <a:lvl1pPr algn="ctr">
              <a:defRPr sz="1400" b="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5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nfidenti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 userDrawn="1"/>
        </p:nvGrpSpPr>
        <p:grpSpPr>
          <a:xfrm>
            <a:off x="0" y="1643199"/>
            <a:ext cx="8334375" cy="3055937"/>
            <a:chOff x="0" y="1643199"/>
            <a:chExt cx="8334375" cy="3055937"/>
          </a:xfrm>
        </p:grpSpPr>
        <p:sp>
          <p:nvSpPr>
            <p:cNvPr id="56" name="Freeform 55"/>
            <p:cNvSpPr>
              <a:spLocks/>
            </p:cNvSpPr>
            <p:nvPr/>
          </p:nvSpPr>
          <p:spPr bwMode="gray">
            <a:xfrm>
              <a:off x="0" y="4019686"/>
              <a:ext cx="8334375" cy="679450"/>
            </a:xfrm>
            <a:custGeom>
              <a:avLst/>
              <a:gdLst>
                <a:gd name="connsiteX0" fmla="*/ 0 w 8334375"/>
                <a:gd name="connsiteY0" fmla="*/ 0 h 679450"/>
                <a:gd name="connsiteX1" fmla="*/ 8334375 w 8334375"/>
                <a:gd name="connsiteY1" fmla="*/ 0 h 679450"/>
                <a:gd name="connsiteX2" fmla="*/ 8334375 w 8334375"/>
                <a:gd name="connsiteY2" fmla="*/ 577533 h 679450"/>
                <a:gd name="connsiteX3" fmla="*/ 8232827 w 8334375"/>
                <a:gd name="connsiteY3" fmla="*/ 679450 h 679450"/>
                <a:gd name="connsiteX4" fmla="*/ 704269 w 8334375"/>
                <a:gd name="connsiteY4" fmla="*/ 679450 h 679450"/>
                <a:gd name="connsiteX5" fmla="*/ 0 w 8334375"/>
                <a:gd name="connsiteY5" fmla="*/ 67945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75" h="679450">
                  <a:moveTo>
                    <a:pt x="0" y="0"/>
                  </a:moveTo>
                  <a:lnTo>
                    <a:pt x="8334375" y="0"/>
                  </a:lnTo>
                  <a:cubicBezTo>
                    <a:pt x="8334375" y="0"/>
                    <a:pt x="8334375" y="0"/>
                    <a:pt x="8334375" y="577533"/>
                  </a:cubicBezTo>
                  <a:cubicBezTo>
                    <a:pt x="8334375" y="679450"/>
                    <a:pt x="8232827" y="679450"/>
                    <a:pt x="8232827" y="679450"/>
                  </a:cubicBezTo>
                  <a:cubicBezTo>
                    <a:pt x="8232827" y="679450"/>
                    <a:pt x="8232827" y="679450"/>
                    <a:pt x="704269" y="679450"/>
                  </a:cubicBezTo>
                  <a:lnTo>
                    <a:pt x="0" y="67945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gray">
            <a:xfrm>
              <a:off x="0" y="1643199"/>
              <a:ext cx="8334375" cy="2376487"/>
            </a:xfrm>
            <a:custGeom>
              <a:avLst/>
              <a:gdLst>
                <a:gd name="connsiteX0" fmla="*/ 0 w 8334375"/>
                <a:gd name="connsiteY0" fmla="*/ 0 h 2376487"/>
                <a:gd name="connsiteX1" fmla="*/ 8232827 w 8334375"/>
                <a:gd name="connsiteY1" fmla="*/ 0 h 2376487"/>
                <a:gd name="connsiteX2" fmla="*/ 8334375 w 8334375"/>
                <a:gd name="connsiteY2" fmla="*/ 101850 h 2376487"/>
                <a:gd name="connsiteX3" fmla="*/ 8334375 w 8334375"/>
                <a:gd name="connsiteY3" fmla="*/ 2376487 h 2376487"/>
                <a:gd name="connsiteX4" fmla="*/ 737787 w 8334375"/>
                <a:gd name="connsiteY4" fmla="*/ 2376487 h 2376487"/>
                <a:gd name="connsiteX5" fmla="*/ 0 w 8334375"/>
                <a:gd name="connsiteY5" fmla="*/ 2376487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75" h="2376487">
                  <a:moveTo>
                    <a:pt x="0" y="0"/>
                  </a:moveTo>
                  <a:lnTo>
                    <a:pt x="8232827" y="0"/>
                  </a:lnTo>
                  <a:cubicBezTo>
                    <a:pt x="8334375" y="0"/>
                    <a:pt x="8334375" y="101850"/>
                    <a:pt x="8334375" y="101850"/>
                  </a:cubicBezTo>
                  <a:cubicBezTo>
                    <a:pt x="8334375" y="101850"/>
                    <a:pt x="8334375" y="101850"/>
                    <a:pt x="8334375" y="2376487"/>
                  </a:cubicBezTo>
                  <a:cubicBezTo>
                    <a:pt x="8334375" y="2376487"/>
                    <a:pt x="8334375" y="2376487"/>
                    <a:pt x="737787" y="2376487"/>
                  </a:cubicBezTo>
                  <a:lnTo>
                    <a:pt x="0" y="2376487"/>
                  </a:lnTo>
                  <a:close/>
                </a:path>
              </a:pathLst>
            </a:custGeom>
            <a:solidFill>
              <a:srgbClr val="FF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8" name="Rectangle 7"/>
          <p:cNvSpPr/>
          <p:nvPr userDrawn="1"/>
        </p:nvSpPr>
        <p:spPr bwMode="gray">
          <a:xfrm>
            <a:off x="1" y="6024880"/>
            <a:ext cx="9142645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20700" y="5254762"/>
            <a:ext cx="2317501" cy="1317138"/>
          </a:xfrm>
        </p:spPr>
        <p:txBody>
          <a:bodyPr lIns="0" anchor="ctr" anchorCtr="0"/>
          <a:lstStyle>
            <a:lvl1pPr algn="l">
              <a:lnSpc>
                <a:spcPct val="100000"/>
              </a:lnSpc>
              <a:defRPr sz="900" b="0"/>
            </a:lvl1pPr>
          </a:lstStyle>
          <a:p>
            <a:r>
              <a:rPr lang="en-GB" dirty="0" smtClean="0"/>
              <a:t>Click to insert project logo</a:t>
            </a:r>
            <a:endParaRPr lang="en-GB" dirty="0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 bwMode="gray">
          <a:xfrm>
            <a:off x="520700" y="2116800"/>
            <a:ext cx="7586941" cy="1263600"/>
          </a:xfrm>
        </p:spPr>
        <p:txBody>
          <a:bodyPr anchor="ctr" anchorCtr="0">
            <a:noAutofit/>
          </a:bodyPr>
          <a:lstStyle>
            <a:lvl1pPr algn="l">
              <a:lnSpc>
                <a:spcPts val="46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 bwMode="gray">
          <a:xfrm>
            <a:off x="520700" y="4240800"/>
            <a:ext cx="4971123" cy="314551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800"/>
              </a:lnSpc>
              <a:buNone/>
              <a:defRPr sz="1600" b="0" i="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20697" y="3564000"/>
            <a:ext cx="7586941" cy="385233"/>
          </a:xfrm>
        </p:spPr>
        <p:txBody>
          <a:bodyPr anchor="ctr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520701" y="6953250"/>
            <a:ext cx="0" cy="3600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-426676" y="6560633"/>
            <a:ext cx="3600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-426676" y="6200775"/>
            <a:ext cx="36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 userDrawn="1"/>
        </p:nvSpPr>
        <p:spPr>
          <a:xfrm>
            <a:off x="889176" y="7019955"/>
            <a:ext cx="1440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000" smtClean="0"/>
              <a:t>Max.</a:t>
            </a:r>
            <a:r>
              <a:rPr lang="en-GB" sz="1000" baseline="0" smtClean="0"/>
              <a:t> width</a:t>
            </a:r>
            <a:endParaRPr lang="en-GB" sz="1000" smtClean="0"/>
          </a:p>
        </p:txBody>
      </p:sp>
      <p:sp>
        <p:nvSpPr>
          <p:cNvPr id="47" name="TextBox 46"/>
          <p:cNvSpPr txBox="1"/>
          <p:nvPr userDrawn="1"/>
        </p:nvSpPr>
        <p:spPr>
          <a:xfrm>
            <a:off x="-1506676" y="6266692"/>
            <a:ext cx="1440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n-GB" sz="1000" smtClean="0"/>
              <a:t>Min.</a:t>
            </a:r>
            <a:r>
              <a:rPr lang="en-GB" sz="1000" baseline="0" smtClean="0"/>
              <a:t> height</a:t>
            </a:r>
            <a:endParaRPr lang="en-GB" sz="1000" smtClean="0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-426676" y="5242062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-1506676" y="5297118"/>
            <a:ext cx="1440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n-GB" sz="1000" smtClean="0"/>
              <a:t>Max.</a:t>
            </a:r>
            <a:r>
              <a:rPr lang="en-GB" sz="1000" baseline="0" smtClean="0"/>
              <a:t> height</a:t>
            </a:r>
            <a:endParaRPr lang="en-GB" sz="1000" smtClean="0"/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3813" y="6203775"/>
            <a:ext cx="1518197" cy="378000"/>
          </a:xfrm>
          <a:prstGeom prst="rect">
            <a:avLst/>
          </a:prstGeom>
        </p:spPr>
      </p:pic>
      <p:cxnSp>
        <p:nvCxnSpPr>
          <p:cNvPr id="55" name="Straight Connector 54"/>
          <p:cNvCxnSpPr/>
          <p:nvPr userDrawn="1"/>
        </p:nvCxnSpPr>
        <p:spPr>
          <a:xfrm>
            <a:off x="2838201" y="6953250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72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3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4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5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6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7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8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9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0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81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2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83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84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5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86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7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88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9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90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91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92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sp>
        <p:nvSpPr>
          <p:cNvPr id="9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551638" y="4310554"/>
            <a:ext cx="2556000" cy="270028"/>
          </a:xfrm>
        </p:spPr>
        <p:txBody>
          <a:bodyPr tIns="0" bIns="0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location and date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7701619" y="-133099"/>
            <a:ext cx="1441027" cy="1565166"/>
            <a:chOff x="5364088" y="4720073"/>
            <a:chExt cx="1441027" cy="1565166"/>
          </a:xfrm>
        </p:grpSpPr>
        <p:sp>
          <p:nvSpPr>
            <p:cNvPr id="59" name="Freeform 5"/>
            <p:cNvSpPr>
              <a:spLocks/>
            </p:cNvSpPr>
            <p:nvPr/>
          </p:nvSpPr>
          <p:spPr bwMode="gray">
            <a:xfrm>
              <a:off x="5364088" y="4844212"/>
              <a:ext cx="1441027" cy="1441027"/>
            </a:xfrm>
            <a:custGeom>
              <a:avLst/>
              <a:gdLst>
                <a:gd name="T0" fmla="*/ 0 w 810"/>
                <a:gd name="T1" fmla="*/ 0 h 810"/>
                <a:gd name="T2" fmla="*/ 810 w 810"/>
                <a:gd name="T3" fmla="*/ 810 h 810"/>
                <a:gd name="T4" fmla="*/ 810 w 810"/>
                <a:gd name="T5" fmla="*/ 536 h 810"/>
                <a:gd name="T6" fmla="*/ 274 w 810"/>
                <a:gd name="T7" fmla="*/ 0 h 810"/>
                <a:gd name="T8" fmla="*/ 0 w 810"/>
                <a:gd name="T9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810">
                  <a:moveTo>
                    <a:pt x="0" y="0"/>
                  </a:moveTo>
                  <a:lnTo>
                    <a:pt x="810" y="810"/>
                  </a:lnTo>
                  <a:lnTo>
                    <a:pt x="810" y="536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A7DC"/>
            </a:solidFill>
            <a:ln w="3175">
              <a:solidFill>
                <a:srgbClr val="17A7D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60" name="Title 14"/>
            <p:cNvSpPr txBox="1">
              <a:spLocks/>
            </p:cNvSpPr>
            <p:nvPr userDrawn="1"/>
          </p:nvSpPr>
          <p:spPr bwMode="gray">
            <a:xfrm rot="2700000">
              <a:off x="5481455" y="5320862"/>
              <a:ext cx="1447800" cy="24622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ts val="4600"/>
                </a:lnSpc>
                <a:spcBef>
                  <a:spcPct val="0"/>
                </a:spcBef>
                <a:buNone/>
                <a:defRPr sz="4400" b="1" kern="1200" baseline="0">
                  <a:solidFill>
                    <a:schemeClr val="bg1"/>
                  </a:solidFill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600" smtClean="0"/>
                <a:t>Confidential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38002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35" userDrawn="1">
          <p15:clr>
            <a:srgbClr val="FBAE40"/>
          </p15:clr>
        </p15:guide>
        <p15:guide id="2" orient="horz" pos="330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Picture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 userDrawn="1"/>
        </p:nvGrpSpPr>
        <p:grpSpPr bwMode="gray">
          <a:xfrm>
            <a:off x="0" y="1643199"/>
            <a:ext cx="5742780" cy="3045600"/>
            <a:chOff x="0" y="1643199"/>
            <a:chExt cx="5742780" cy="3045600"/>
          </a:xfrm>
        </p:grpSpPr>
        <p:sp>
          <p:nvSpPr>
            <p:cNvPr id="93" name="Freeform 92"/>
            <p:cNvSpPr>
              <a:spLocks/>
            </p:cNvSpPr>
            <p:nvPr userDrawn="1"/>
          </p:nvSpPr>
          <p:spPr bwMode="gray">
            <a:xfrm>
              <a:off x="0" y="3918483"/>
              <a:ext cx="5742780" cy="770316"/>
            </a:xfrm>
            <a:custGeom>
              <a:avLst/>
              <a:gdLst>
                <a:gd name="connsiteX0" fmla="*/ 0 w 5742780"/>
                <a:gd name="connsiteY0" fmla="*/ 0 h 770316"/>
                <a:gd name="connsiteX1" fmla="*/ 5742780 w 5742780"/>
                <a:gd name="connsiteY1" fmla="*/ 0 h 770316"/>
                <a:gd name="connsiteX2" fmla="*/ 5742780 w 5742780"/>
                <a:gd name="connsiteY2" fmla="*/ 668736 h 770316"/>
                <a:gd name="connsiteX3" fmla="*/ 5641478 w 5742780"/>
                <a:gd name="connsiteY3" fmla="*/ 770316 h 770316"/>
                <a:gd name="connsiteX4" fmla="*/ 361123 w 5742780"/>
                <a:gd name="connsiteY4" fmla="*/ 770316 h 770316"/>
                <a:gd name="connsiteX5" fmla="*/ 0 w 5742780"/>
                <a:gd name="connsiteY5" fmla="*/ 770316 h 77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2780" h="770316">
                  <a:moveTo>
                    <a:pt x="0" y="0"/>
                  </a:moveTo>
                  <a:lnTo>
                    <a:pt x="5742780" y="0"/>
                  </a:lnTo>
                  <a:cubicBezTo>
                    <a:pt x="5742780" y="0"/>
                    <a:pt x="5742780" y="0"/>
                    <a:pt x="5742780" y="668736"/>
                  </a:cubicBezTo>
                  <a:cubicBezTo>
                    <a:pt x="5742780" y="770316"/>
                    <a:pt x="5641478" y="770316"/>
                    <a:pt x="5641478" y="770316"/>
                  </a:cubicBezTo>
                  <a:cubicBezTo>
                    <a:pt x="5641478" y="770316"/>
                    <a:pt x="5641478" y="770316"/>
                    <a:pt x="361123" y="770316"/>
                  </a:cubicBezTo>
                  <a:lnTo>
                    <a:pt x="0" y="770316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 userDrawn="1"/>
          </p:nvSpPr>
          <p:spPr bwMode="gray">
            <a:xfrm>
              <a:off x="0" y="1643199"/>
              <a:ext cx="5742780" cy="2275284"/>
            </a:xfrm>
            <a:custGeom>
              <a:avLst/>
              <a:gdLst>
                <a:gd name="connsiteX0" fmla="*/ 0 w 5742780"/>
                <a:gd name="connsiteY0" fmla="*/ 0 h 2275284"/>
                <a:gd name="connsiteX1" fmla="*/ 5641478 w 5742780"/>
                <a:gd name="connsiteY1" fmla="*/ 0 h 2275284"/>
                <a:gd name="connsiteX2" fmla="*/ 5742780 w 5742780"/>
                <a:gd name="connsiteY2" fmla="*/ 101500 h 2275284"/>
                <a:gd name="connsiteX3" fmla="*/ 5742780 w 5742780"/>
                <a:gd name="connsiteY3" fmla="*/ 2275284 h 2275284"/>
                <a:gd name="connsiteX4" fmla="*/ 370327 w 5742780"/>
                <a:gd name="connsiteY4" fmla="*/ 2275284 h 2275284"/>
                <a:gd name="connsiteX5" fmla="*/ 0 w 5742780"/>
                <a:gd name="connsiteY5" fmla="*/ 2275284 h 22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2780" h="2275284">
                  <a:moveTo>
                    <a:pt x="0" y="0"/>
                  </a:moveTo>
                  <a:lnTo>
                    <a:pt x="5641478" y="0"/>
                  </a:lnTo>
                  <a:cubicBezTo>
                    <a:pt x="5742780" y="0"/>
                    <a:pt x="5742780" y="101500"/>
                    <a:pt x="5742780" y="101500"/>
                  </a:cubicBezTo>
                  <a:cubicBezTo>
                    <a:pt x="5742780" y="101500"/>
                    <a:pt x="5742780" y="101500"/>
                    <a:pt x="5742780" y="2275284"/>
                  </a:cubicBezTo>
                  <a:cubicBezTo>
                    <a:pt x="5742780" y="2275284"/>
                    <a:pt x="5742780" y="2275284"/>
                    <a:pt x="370327" y="2275284"/>
                  </a:cubicBezTo>
                  <a:lnTo>
                    <a:pt x="0" y="2275284"/>
                  </a:lnTo>
                  <a:close/>
                </a:path>
              </a:pathLst>
            </a:custGeom>
            <a:solidFill>
              <a:srgbClr val="FF6200"/>
            </a:solidFill>
            <a:ln w="9525">
              <a:solidFill>
                <a:srgbClr val="FF6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7" name="Title 1"/>
          <p:cNvSpPr>
            <a:spLocks noGrp="1"/>
          </p:cNvSpPr>
          <p:nvPr>
            <p:ph type="ctrTitle"/>
          </p:nvPr>
        </p:nvSpPr>
        <p:spPr bwMode="gray">
          <a:xfrm>
            <a:off x="520700" y="2026800"/>
            <a:ext cx="4985916" cy="146160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 bwMode="gray">
          <a:xfrm>
            <a:off x="520700" y="4075020"/>
            <a:ext cx="4985916" cy="306798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200"/>
              </a:lnSpc>
              <a:buNone/>
              <a:defRPr sz="1700" b="0" i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20700" y="3618000"/>
            <a:ext cx="4985916" cy="290712"/>
          </a:xfrm>
        </p:spPr>
        <p:txBody>
          <a:bodyPr bIns="0">
            <a:noAutofit/>
          </a:bodyPr>
          <a:lstStyle>
            <a:lvl1pPr algn="l">
              <a:lnSpc>
                <a:spcPts val="1700"/>
              </a:lnSpc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" y="6024880"/>
            <a:ext cx="9142645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20700" y="6067900"/>
            <a:ext cx="2317501" cy="504000"/>
          </a:xfrm>
        </p:spPr>
        <p:txBody>
          <a:bodyPr lIns="0" anchor="ctr" anchorCtr="0"/>
          <a:lstStyle>
            <a:lvl1pPr algn="l">
              <a:lnSpc>
                <a:spcPct val="100000"/>
              </a:lnSpc>
              <a:defRPr sz="900" b="0"/>
            </a:lvl1pPr>
          </a:lstStyle>
          <a:p>
            <a:r>
              <a:rPr lang="en-GB" dirty="0" smtClean="0"/>
              <a:t>Click to insert project logo</a:t>
            </a:r>
            <a:endParaRPr lang="en-GB" dirty="0"/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3813" y="6203775"/>
            <a:ext cx="1518197" cy="378000"/>
          </a:xfrm>
          <a:prstGeom prst="rect">
            <a:avLst/>
          </a:prstGeom>
        </p:spPr>
      </p:pic>
      <p:cxnSp>
        <p:nvCxnSpPr>
          <p:cNvPr id="51" name="Straight Connector 50"/>
          <p:cNvCxnSpPr/>
          <p:nvPr userDrawn="1"/>
        </p:nvCxnSpPr>
        <p:spPr>
          <a:xfrm>
            <a:off x="520701" y="6953250"/>
            <a:ext cx="0" cy="3600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-426676" y="6559200"/>
            <a:ext cx="3600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 userDrawn="1"/>
        </p:nvSpPr>
        <p:spPr>
          <a:xfrm>
            <a:off x="889176" y="7019955"/>
            <a:ext cx="1440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000" smtClean="0"/>
              <a:t>Max.</a:t>
            </a:r>
            <a:r>
              <a:rPr lang="en-GB" sz="1000" baseline="0" smtClean="0"/>
              <a:t> width</a:t>
            </a:r>
            <a:endParaRPr lang="en-GB" sz="1000" smtClean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-1506676" y="6266692"/>
            <a:ext cx="1440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n-GB" sz="1000" smtClean="0"/>
              <a:t>Min.</a:t>
            </a:r>
            <a:r>
              <a:rPr lang="en-GB" sz="1000" baseline="0" smtClean="0"/>
              <a:t> height</a:t>
            </a:r>
            <a:endParaRPr lang="en-GB" sz="1000" smtClean="0"/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-426676" y="6197250"/>
            <a:ext cx="3600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>
            <a:off x="2838201" y="6953250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58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3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4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6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7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8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9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0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1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2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3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74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5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6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7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78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79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sp>
        <p:nvSpPr>
          <p:cNvPr id="8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20700" y="4425440"/>
            <a:ext cx="4986000" cy="216000"/>
          </a:xfrm>
        </p:spPr>
        <p:txBody>
          <a:bodyPr tIns="0" bIns="0"/>
          <a:lstStyle>
            <a:lvl1pPr marL="0" indent="0" algn="l">
              <a:lnSpc>
                <a:spcPts val="1350"/>
              </a:lnSpc>
              <a:buNone/>
              <a:defRPr sz="1350">
                <a:solidFill>
                  <a:srgbClr val="000000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location and date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701619" y="-133099"/>
            <a:ext cx="1441027" cy="1565166"/>
            <a:chOff x="5364088" y="4720073"/>
            <a:chExt cx="1441027" cy="1565166"/>
          </a:xfrm>
        </p:grpSpPr>
        <p:sp>
          <p:nvSpPr>
            <p:cNvPr id="46" name="Freeform 5"/>
            <p:cNvSpPr>
              <a:spLocks/>
            </p:cNvSpPr>
            <p:nvPr/>
          </p:nvSpPr>
          <p:spPr bwMode="gray">
            <a:xfrm>
              <a:off x="5364088" y="4844212"/>
              <a:ext cx="1441027" cy="1441027"/>
            </a:xfrm>
            <a:custGeom>
              <a:avLst/>
              <a:gdLst>
                <a:gd name="T0" fmla="*/ 0 w 810"/>
                <a:gd name="T1" fmla="*/ 0 h 810"/>
                <a:gd name="T2" fmla="*/ 810 w 810"/>
                <a:gd name="T3" fmla="*/ 810 h 810"/>
                <a:gd name="T4" fmla="*/ 810 w 810"/>
                <a:gd name="T5" fmla="*/ 536 h 810"/>
                <a:gd name="T6" fmla="*/ 274 w 810"/>
                <a:gd name="T7" fmla="*/ 0 h 810"/>
                <a:gd name="T8" fmla="*/ 0 w 810"/>
                <a:gd name="T9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810">
                  <a:moveTo>
                    <a:pt x="0" y="0"/>
                  </a:moveTo>
                  <a:lnTo>
                    <a:pt x="810" y="810"/>
                  </a:lnTo>
                  <a:lnTo>
                    <a:pt x="810" y="536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A7DC"/>
            </a:solidFill>
            <a:ln w="3175">
              <a:solidFill>
                <a:srgbClr val="17A7DC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2" name="Title 14"/>
            <p:cNvSpPr txBox="1">
              <a:spLocks/>
            </p:cNvSpPr>
            <p:nvPr userDrawn="1"/>
          </p:nvSpPr>
          <p:spPr bwMode="gray">
            <a:xfrm rot="2700000">
              <a:off x="5481455" y="5320862"/>
              <a:ext cx="1447800" cy="24622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ts val="4600"/>
                </a:lnSpc>
                <a:spcBef>
                  <a:spcPct val="0"/>
                </a:spcBef>
                <a:buNone/>
                <a:defRPr sz="4400" b="1" kern="1200" baseline="0">
                  <a:solidFill>
                    <a:schemeClr val="bg1"/>
                  </a:solidFill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600" smtClean="0"/>
                <a:t>Confidential</a:t>
              </a:r>
              <a:endParaRPr lang="en-GB" sz="1600" dirty="0"/>
            </a:p>
          </p:txBody>
        </p:sp>
      </p:grpSp>
      <p:sp>
        <p:nvSpPr>
          <p:cNvPr id="91" name="Picture Placeholder 90"/>
          <p:cNvSpPr>
            <a:spLocks noGrp="1"/>
          </p:cNvSpPr>
          <p:nvPr>
            <p:ph type="pic" sz="quarter" idx="12"/>
          </p:nvPr>
        </p:nvSpPr>
        <p:spPr bwMode="gray">
          <a:xfrm>
            <a:off x="-2382" y="2"/>
            <a:ext cx="9146381" cy="6024879"/>
          </a:xfrm>
          <a:custGeom>
            <a:avLst/>
            <a:gdLst>
              <a:gd name="connsiteX0" fmla="*/ 8192814 w 9146381"/>
              <a:gd name="connsiteY0" fmla="*/ 0 h 6024879"/>
              <a:gd name="connsiteX1" fmla="*/ 9146381 w 9146381"/>
              <a:gd name="connsiteY1" fmla="*/ 0 h 6024879"/>
              <a:gd name="connsiteX2" fmla="*/ 9146381 w 9146381"/>
              <a:gd name="connsiteY2" fmla="*/ 953568 h 6024879"/>
              <a:gd name="connsiteX3" fmla="*/ 0 w 9146381"/>
              <a:gd name="connsiteY3" fmla="*/ 0 h 6024879"/>
              <a:gd name="connsiteX4" fmla="*/ 7705355 w 9146381"/>
              <a:gd name="connsiteY4" fmla="*/ 0 h 6024879"/>
              <a:gd name="connsiteX5" fmla="*/ 9146381 w 9146381"/>
              <a:gd name="connsiteY5" fmla="*/ 1441026 h 6024879"/>
              <a:gd name="connsiteX6" fmla="*/ 9146381 w 9146381"/>
              <a:gd name="connsiteY6" fmla="*/ 6024879 h 6024879"/>
              <a:gd name="connsiteX7" fmla="*/ 0 w 9146381"/>
              <a:gd name="connsiteY7" fmla="*/ 6024879 h 6024879"/>
              <a:gd name="connsiteX8" fmla="*/ 0 w 9146381"/>
              <a:gd name="connsiteY8" fmla="*/ 4688797 h 6024879"/>
              <a:gd name="connsiteX9" fmla="*/ 363506 w 9146381"/>
              <a:gd name="connsiteY9" fmla="*/ 4688797 h 6024879"/>
              <a:gd name="connsiteX10" fmla="*/ 5643860 w 9146381"/>
              <a:gd name="connsiteY10" fmla="*/ 4688797 h 6024879"/>
              <a:gd name="connsiteX11" fmla="*/ 5745162 w 9146381"/>
              <a:gd name="connsiteY11" fmla="*/ 4587217 h 6024879"/>
              <a:gd name="connsiteX12" fmla="*/ 5745162 w 9146381"/>
              <a:gd name="connsiteY12" fmla="*/ 3918481 h 6024879"/>
              <a:gd name="connsiteX13" fmla="*/ 5745162 w 9146381"/>
              <a:gd name="connsiteY13" fmla="*/ 1744696 h 6024879"/>
              <a:gd name="connsiteX14" fmla="*/ 5643860 w 9146381"/>
              <a:gd name="connsiteY14" fmla="*/ 1643197 h 6024879"/>
              <a:gd name="connsiteX15" fmla="*/ 0 w 9146381"/>
              <a:gd name="connsiteY15" fmla="*/ 1643197 h 602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6381" h="6024879">
                <a:moveTo>
                  <a:pt x="8192814" y="0"/>
                </a:moveTo>
                <a:lnTo>
                  <a:pt x="9146381" y="0"/>
                </a:lnTo>
                <a:lnTo>
                  <a:pt x="9146381" y="953568"/>
                </a:lnTo>
                <a:close/>
                <a:moveTo>
                  <a:pt x="0" y="0"/>
                </a:moveTo>
                <a:lnTo>
                  <a:pt x="7705355" y="0"/>
                </a:lnTo>
                <a:lnTo>
                  <a:pt x="9146381" y="1441026"/>
                </a:lnTo>
                <a:lnTo>
                  <a:pt x="9146381" y="6024879"/>
                </a:lnTo>
                <a:lnTo>
                  <a:pt x="0" y="6024879"/>
                </a:lnTo>
                <a:lnTo>
                  <a:pt x="0" y="4688797"/>
                </a:lnTo>
                <a:lnTo>
                  <a:pt x="363506" y="4688797"/>
                </a:lnTo>
                <a:cubicBezTo>
                  <a:pt x="5643860" y="4688797"/>
                  <a:pt x="5643860" y="4688797"/>
                  <a:pt x="5643860" y="4688797"/>
                </a:cubicBezTo>
                <a:cubicBezTo>
                  <a:pt x="5643860" y="4688797"/>
                  <a:pt x="5745162" y="4688797"/>
                  <a:pt x="5745162" y="4587217"/>
                </a:cubicBezTo>
                <a:cubicBezTo>
                  <a:pt x="5745162" y="3918481"/>
                  <a:pt x="5745162" y="3918481"/>
                  <a:pt x="5745162" y="3918481"/>
                </a:cubicBezTo>
                <a:cubicBezTo>
                  <a:pt x="5745162" y="1744696"/>
                  <a:pt x="5745162" y="1744696"/>
                  <a:pt x="5745162" y="1744696"/>
                </a:cubicBezTo>
                <a:cubicBezTo>
                  <a:pt x="5745162" y="1744696"/>
                  <a:pt x="5745162" y="1643197"/>
                  <a:pt x="5643860" y="1643197"/>
                </a:cubicBezTo>
                <a:lnTo>
                  <a:pt x="0" y="1643197"/>
                </a:lnTo>
                <a:close/>
              </a:path>
            </a:pathLst>
          </a:custGeom>
          <a:solidFill>
            <a:srgbClr val="E9E9E9">
              <a:alpha val="10000"/>
            </a:srgbClr>
          </a:solidFill>
        </p:spPr>
        <p:txBody>
          <a:bodyPr wrap="square" lIns="5040000" tIns="0" anchor="ctr" anchorCtr="0">
            <a:noAutofit/>
          </a:bodyPr>
          <a:lstStyle>
            <a:lvl1pPr algn="ctr">
              <a:defRPr sz="1400" b="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5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3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F 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0" y="1643199"/>
            <a:ext cx="8334375" cy="3055937"/>
            <a:chOff x="0" y="1643199"/>
            <a:chExt cx="8334375" cy="3055937"/>
          </a:xfrm>
        </p:grpSpPr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0" y="4019686"/>
              <a:ext cx="8334375" cy="679450"/>
            </a:xfrm>
            <a:custGeom>
              <a:avLst/>
              <a:gdLst>
                <a:gd name="connsiteX0" fmla="*/ 0 w 8334375"/>
                <a:gd name="connsiteY0" fmla="*/ 0 h 679450"/>
                <a:gd name="connsiteX1" fmla="*/ 8334375 w 8334375"/>
                <a:gd name="connsiteY1" fmla="*/ 0 h 679450"/>
                <a:gd name="connsiteX2" fmla="*/ 8334375 w 8334375"/>
                <a:gd name="connsiteY2" fmla="*/ 577533 h 679450"/>
                <a:gd name="connsiteX3" fmla="*/ 8232827 w 8334375"/>
                <a:gd name="connsiteY3" fmla="*/ 679450 h 679450"/>
                <a:gd name="connsiteX4" fmla="*/ 704269 w 8334375"/>
                <a:gd name="connsiteY4" fmla="*/ 679450 h 679450"/>
                <a:gd name="connsiteX5" fmla="*/ 0 w 8334375"/>
                <a:gd name="connsiteY5" fmla="*/ 67945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75" h="679450">
                  <a:moveTo>
                    <a:pt x="0" y="0"/>
                  </a:moveTo>
                  <a:lnTo>
                    <a:pt x="8334375" y="0"/>
                  </a:lnTo>
                  <a:cubicBezTo>
                    <a:pt x="8334375" y="0"/>
                    <a:pt x="8334375" y="0"/>
                    <a:pt x="8334375" y="577533"/>
                  </a:cubicBezTo>
                  <a:cubicBezTo>
                    <a:pt x="8334375" y="679450"/>
                    <a:pt x="8232827" y="679450"/>
                    <a:pt x="8232827" y="679450"/>
                  </a:cubicBezTo>
                  <a:cubicBezTo>
                    <a:pt x="8232827" y="679450"/>
                    <a:pt x="8232827" y="679450"/>
                    <a:pt x="704269" y="679450"/>
                  </a:cubicBezTo>
                  <a:lnTo>
                    <a:pt x="0" y="67945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0" y="1643199"/>
              <a:ext cx="8334375" cy="2376487"/>
            </a:xfrm>
            <a:custGeom>
              <a:avLst/>
              <a:gdLst>
                <a:gd name="connsiteX0" fmla="*/ 0 w 8334375"/>
                <a:gd name="connsiteY0" fmla="*/ 0 h 2376487"/>
                <a:gd name="connsiteX1" fmla="*/ 8232827 w 8334375"/>
                <a:gd name="connsiteY1" fmla="*/ 0 h 2376487"/>
                <a:gd name="connsiteX2" fmla="*/ 8334375 w 8334375"/>
                <a:gd name="connsiteY2" fmla="*/ 101850 h 2376487"/>
                <a:gd name="connsiteX3" fmla="*/ 8334375 w 8334375"/>
                <a:gd name="connsiteY3" fmla="*/ 2376487 h 2376487"/>
                <a:gd name="connsiteX4" fmla="*/ 737787 w 8334375"/>
                <a:gd name="connsiteY4" fmla="*/ 2376487 h 2376487"/>
                <a:gd name="connsiteX5" fmla="*/ 0 w 8334375"/>
                <a:gd name="connsiteY5" fmla="*/ 2376487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75" h="2376487">
                  <a:moveTo>
                    <a:pt x="0" y="0"/>
                  </a:moveTo>
                  <a:lnTo>
                    <a:pt x="8232827" y="0"/>
                  </a:lnTo>
                  <a:cubicBezTo>
                    <a:pt x="8334375" y="0"/>
                    <a:pt x="8334375" y="101850"/>
                    <a:pt x="8334375" y="101850"/>
                  </a:cubicBezTo>
                  <a:cubicBezTo>
                    <a:pt x="8334375" y="101850"/>
                    <a:pt x="8334375" y="101850"/>
                    <a:pt x="8334375" y="2376487"/>
                  </a:cubicBezTo>
                  <a:cubicBezTo>
                    <a:pt x="8334375" y="2376487"/>
                    <a:pt x="8334375" y="2376487"/>
                    <a:pt x="737787" y="2376487"/>
                  </a:cubicBezTo>
                  <a:lnTo>
                    <a:pt x="0" y="2376487"/>
                  </a:lnTo>
                  <a:close/>
                </a:path>
              </a:pathLst>
            </a:custGeom>
            <a:solidFill>
              <a:srgbClr val="FF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8" name="Rectangle 7"/>
          <p:cNvSpPr/>
          <p:nvPr userDrawn="1"/>
        </p:nvSpPr>
        <p:spPr bwMode="gray">
          <a:xfrm>
            <a:off x="1" y="6024880"/>
            <a:ext cx="9142645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3" name="Picture Placeholder 3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gray">
          <a:xfrm>
            <a:off x="533400" y="6291858"/>
            <a:ext cx="2317500" cy="3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3813" y="6203775"/>
            <a:ext cx="1518197" cy="37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 bwMode="gray">
          <a:xfrm>
            <a:off x="520700" y="2116800"/>
            <a:ext cx="7586941" cy="1263600"/>
          </a:xfrm>
        </p:spPr>
        <p:txBody>
          <a:bodyPr anchor="ctr" anchorCtr="0">
            <a:noAutofit/>
          </a:bodyPr>
          <a:lstStyle>
            <a:lvl1pPr algn="l">
              <a:lnSpc>
                <a:spcPts val="46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0700" y="4240800"/>
            <a:ext cx="4971123" cy="314551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800"/>
              </a:lnSpc>
              <a:buNone/>
              <a:defRPr sz="1600" b="0" i="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20697" y="3564000"/>
            <a:ext cx="7586941" cy="385233"/>
          </a:xfrm>
        </p:spPr>
        <p:txBody>
          <a:bodyPr anchor="ctr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46" name="Group 45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47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8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9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0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1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2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3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4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5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6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58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9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0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1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2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3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sp>
        <p:nvSpPr>
          <p:cNvPr id="6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551638" y="4310554"/>
            <a:ext cx="2556000" cy="270028"/>
          </a:xfrm>
        </p:spPr>
        <p:txBody>
          <a:bodyPr tIns="0" bIns="0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location and date</a:t>
            </a:r>
          </a:p>
        </p:txBody>
      </p:sp>
    </p:spTree>
    <p:extLst>
      <p:ext uri="{BB962C8B-B14F-4D97-AF65-F5344CB8AC3E}">
        <p14:creationId xmlns:p14="http://schemas.microsoft.com/office/powerpoint/2010/main" val="2189418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 userDrawn="1"/>
        </p:nvGrpSpPr>
        <p:grpSpPr>
          <a:xfrm>
            <a:off x="381396" y="6230179"/>
            <a:ext cx="8762603" cy="627821"/>
            <a:chOff x="381396" y="6230179"/>
            <a:chExt cx="8762603" cy="627821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381396" y="6432353"/>
              <a:ext cx="8286750" cy="130175"/>
            </a:xfrm>
            <a:custGeom>
              <a:avLst/>
              <a:gdLst>
                <a:gd name="T0" fmla="*/ 2207 w 2207"/>
                <a:gd name="T1" fmla="*/ 0 h 32"/>
                <a:gd name="T2" fmla="*/ 32 w 2207"/>
                <a:gd name="T3" fmla="*/ 0 h 32"/>
                <a:gd name="T4" fmla="*/ 0 w 2207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7" h="32">
                  <a:moveTo>
                    <a:pt x="2207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32"/>
                    <a:pt x="0" y="32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66"/>
            <p:cNvSpPr/>
            <p:nvPr userDrawn="1"/>
          </p:nvSpPr>
          <p:spPr bwMode="white">
            <a:xfrm>
              <a:off x="7371788" y="6230179"/>
              <a:ext cx="1772211" cy="627821"/>
            </a:xfrm>
            <a:prstGeom prst="rect">
              <a:avLst/>
            </a:prstGeom>
            <a:solidFill>
              <a:srgbClr val="FFFF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1600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31342" y="280734"/>
            <a:ext cx="8161013" cy="8540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31342" y="1278001"/>
            <a:ext cx="8161013" cy="49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0225" y="6508800"/>
            <a:ext cx="371475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-2040443" y="6362700"/>
            <a:ext cx="1872000" cy="500063"/>
            <a:chOff x="-2040443" y="6445247"/>
            <a:chExt cx="1872000" cy="417516"/>
          </a:xfrm>
        </p:grpSpPr>
        <p:sp>
          <p:nvSpPr>
            <p:cNvPr id="41" name="Rectangle 104"/>
            <p:cNvSpPr>
              <a:spLocks noChangeArrowheads="1"/>
            </p:cNvSpPr>
            <p:nvPr userDrawn="1"/>
          </p:nvSpPr>
          <p:spPr bwMode="gray">
            <a:xfrm>
              <a:off x="-2040443" y="6445247"/>
              <a:ext cx="1462593" cy="417516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lIns="72000" tIns="180000" rIns="72000" bIns="1800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0" cap="none" spc="0" normalizeH="0" baseline="0" dirty="0" smtClean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+mn-lt"/>
                </a:rPr>
                <a:t>No content below </a:t>
              </a:r>
              <a:br>
                <a:rPr kumimoji="0" lang="en-GB" altLang="en-US" sz="1200" b="1" i="0" u="none" strike="noStrike" kern="0" cap="none" spc="0" normalizeH="0" baseline="0" dirty="0" smtClean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+mn-lt"/>
                </a:rPr>
              </a:br>
              <a:r>
                <a:rPr kumimoji="0" lang="en-GB" altLang="en-US" sz="1200" b="1" i="0" u="none" strike="noStrike" kern="0" cap="none" spc="0" normalizeH="0" baseline="0" dirty="0" smtClean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+mn-lt"/>
                </a:rPr>
                <a:t>the grey line</a:t>
              </a:r>
              <a:endParaRPr kumimoji="0" lang="en-GB" altLang="en-US" sz="1200" b="1" i="0" u="none" strike="noStrike" kern="0" cap="none" spc="0" normalizeH="0" baseline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+mn-lt"/>
              </a:endParaRPr>
            </a:p>
          </p:txBody>
        </p:sp>
        <p:grpSp>
          <p:nvGrpSpPr>
            <p:cNvPr id="42" name="Group 41"/>
            <p:cNvGrpSpPr/>
            <p:nvPr userDrawn="1"/>
          </p:nvGrpSpPr>
          <p:grpSpPr bwMode="gray">
            <a:xfrm>
              <a:off x="-546100" y="6452392"/>
              <a:ext cx="377657" cy="403227"/>
              <a:chOff x="-2035174" y="6454773"/>
              <a:chExt cx="1872000" cy="403227"/>
            </a:xfrm>
          </p:grpSpPr>
          <p:cxnSp>
            <p:nvCxnSpPr>
              <p:cNvPr id="43" name="Straight Connector 42"/>
              <p:cNvCxnSpPr/>
              <p:nvPr userDrawn="1"/>
            </p:nvCxnSpPr>
            <p:spPr bwMode="gray">
              <a:xfrm>
                <a:off x="-2035174" y="6858000"/>
                <a:ext cx="187200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C90068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44" name="Straight Connector 43"/>
              <p:cNvCxnSpPr/>
              <p:nvPr userDrawn="1"/>
            </p:nvCxnSpPr>
            <p:spPr bwMode="gray">
              <a:xfrm>
                <a:off x="-2035174" y="6454773"/>
                <a:ext cx="187200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C90068"/>
                </a:solidFill>
                <a:prstDash val="dash"/>
                <a:miter lim="800000"/>
              </a:ln>
              <a:effectLst/>
            </p:spPr>
          </p:cxnSp>
        </p:grpSp>
      </p:grpSp>
      <p:grpSp>
        <p:nvGrpSpPr>
          <p:cNvPr id="36" name="Group 35"/>
          <p:cNvGrpSpPr/>
          <p:nvPr userDrawn="1"/>
        </p:nvGrpSpPr>
        <p:grpSpPr bwMode="gray">
          <a:xfrm>
            <a:off x="-2035175" y="0"/>
            <a:ext cx="1872000" cy="4689612"/>
            <a:chOff x="-2581275" y="595116"/>
            <a:chExt cx="1872000" cy="4689612"/>
          </a:xfrm>
        </p:grpSpPr>
        <p:sp>
          <p:nvSpPr>
            <p:cNvPr id="37" name="Rectangle 104"/>
            <p:cNvSpPr>
              <a:spLocks noChangeArrowheads="1"/>
            </p:cNvSpPr>
            <p:nvPr/>
          </p:nvSpPr>
          <p:spPr bwMode="gray">
            <a:xfrm>
              <a:off x="-2581275" y="4276728"/>
              <a:ext cx="1872000" cy="1008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39" name="Rectangle 104"/>
            <p:cNvSpPr>
              <a:spLocks noChangeArrowheads="1"/>
            </p:cNvSpPr>
            <p:nvPr userDrawn="1"/>
          </p:nvSpPr>
          <p:spPr bwMode="gray">
            <a:xfrm>
              <a:off x="-2581275" y="595116"/>
              <a:ext cx="1872000" cy="36720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5" name="Rectangle 105"/>
            <p:cNvSpPr>
              <a:spLocks noChangeArrowheads="1"/>
            </p:cNvSpPr>
            <p:nvPr userDrawn="1"/>
          </p:nvSpPr>
          <p:spPr bwMode="gray">
            <a:xfrm>
              <a:off x="-2449513" y="1136650"/>
              <a:ext cx="215900" cy="215900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6" name="Rectangle 106"/>
            <p:cNvSpPr>
              <a:spLocks noChangeArrowheads="1"/>
            </p:cNvSpPr>
            <p:nvPr userDrawn="1"/>
          </p:nvSpPr>
          <p:spPr bwMode="gray">
            <a:xfrm>
              <a:off x="-2159000" y="1146175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Orange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255, 98, 0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7" name="Rectangle 107"/>
            <p:cNvSpPr>
              <a:spLocks noChangeArrowheads="1"/>
            </p:cNvSpPr>
            <p:nvPr userDrawn="1"/>
          </p:nvSpPr>
          <p:spPr bwMode="gray">
            <a:xfrm>
              <a:off x="-2449513" y="1571626"/>
              <a:ext cx="215900" cy="2159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48" name="Rectangle 108"/>
            <p:cNvSpPr>
              <a:spLocks noChangeArrowheads="1"/>
            </p:cNvSpPr>
            <p:nvPr userDrawn="1"/>
          </p:nvSpPr>
          <p:spPr bwMode="gray">
            <a:xfrm>
              <a:off x="-2159000" y="15970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Light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168, 168, 168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49" name="Rectangle 109"/>
            <p:cNvSpPr>
              <a:spLocks noChangeArrowheads="1"/>
            </p:cNvSpPr>
            <p:nvPr userDrawn="1"/>
          </p:nvSpPr>
          <p:spPr bwMode="gray">
            <a:xfrm>
              <a:off x="-2449513" y="2058988"/>
              <a:ext cx="215900" cy="215900"/>
            </a:xfrm>
            <a:prstGeom prst="rect">
              <a:avLst/>
            </a:prstGeom>
            <a:solidFill>
              <a:srgbClr val="52519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0" name="Rectangle 110"/>
            <p:cNvSpPr>
              <a:spLocks noChangeArrowheads="1"/>
            </p:cNvSpPr>
            <p:nvPr userDrawn="1"/>
          </p:nvSpPr>
          <p:spPr bwMode="gray">
            <a:xfrm>
              <a:off x="-2159000" y="2068513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Indigo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82, 81, 153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1" name="Rectangle 111"/>
            <p:cNvSpPr>
              <a:spLocks noChangeArrowheads="1"/>
            </p:cNvSpPr>
            <p:nvPr userDrawn="1"/>
          </p:nvSpPr>
          <p:spPr bwMode="gray">
            <a:xfrm>
              <a:off x="-2449513" y="2527301"/>
              <a:ext cx="215900" cy="215900"/>
            </a:xfrm>
            <a:prstGeom prst="rect">
              <a:avLst/>
            </a:prstGeom>
            <a:solidFill>
              <a:srgbClr val="60A6D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2" name="Rectangle 112"/>
            <p:cNvSpPr>
              <a:spLocks noChangeArrowheads="1"/>
            </p:cNvSpPr>
            <p:nvPr userDrawn="1"/>
          </p:nvSpPr>
          <p:spPr bwMode="gray">
            <a:xfrm>
              <a:off x="-2159000" y="2536826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Sky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96, 166, 218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3" name="Rectangle 113"/>
            <p:cNvSpPr>
              <a:spLocks noChangeArrowheads="1"/>
            </p:cNvSpPr>
            <p:nvPr userDrawn="1"/>
          </p:nvSpPr>
          <p:spPr bwMode="gray">
            <a:xfrm>
              <a:off x="-2449513" y="762000"/>
              <a:ext cx="1692000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smtClean="0">
                  <a:solidFill>
                    <a:srgbClr val="333333"/>
                  </a:solidFill>
                </a:rPr>
                <a:t>Colour Guidelines</a:t>
              </a:r>
              <a:endParaRPr lang="en-GB" altLang="en-US" sz="1200" b="1">
                <a:solidFill>
                  <a:srgbClr val="333333"/>
                </a:solidFill>
              </a:endParaRPr>
            </a:p>
          </p:txBody>
        </p:sp>
        <p:sp>
          <p:nvSpPr>
            <p:cNvPr id="54" name="Rectangle 107"/>
            <p:cNvSpPr>
              <a:spLocks noChangeArrowheads="1"/>
            </p:cNvSpPr>
            <p:nvPr/>
          </p:nvSpPr>
          <p:spPr bwMode="gray">
            <a:xfrm>
              <a:off x="-2449513" y="2962277"/>
              <a:ext cx="215900" cy="215900"/>
            </a:xfrm>
            <a:prstGeom prst="rect">
              <a:avLst/>
            </a:prstGeom>
            <a:solidFill>
              <a:srgbClr val="AB006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5" name="Rectangle 108"/>
            <p:cNvSpPr>
              <a:spLocks noChangeArrowheads="1"/>
            </p:cNvSpPr>
            <p:nvPr/>
          </p:nvSpPr>
          <p:spPr bwMode="gray">
            <a:xfrm>
              <a:off x="-2159000" y="29876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Fuchsia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171, 0, 102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6" name="Rectangle 109"/>
            <p:cNvSpPr>
              <a:spLocks noChangeArrowheads="1"/>
            </p:cNvSpPr>
            <p:nvPr/>
          </p:nvSpPr>
          <p:spPr bwMode="gray">
            <a:xfrm>
              <a:off x="-2449513" y="3449639"/>
              <a:ext cx="215900" cy="215900"/>
            </a:xfrm>
            <a:prstGeom prst="rect">
              <a:avLst/>
            </a:prstGeom>
            <a:solidFill>
              <a:srgbClr val="D0D93C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7" name="Rectangle 110"/>
            <p:cNvSpPr>
              <a:spLocks noChangeArrowheads="1"/>
            </p:cNvSpPr>
            <p:nvPr/>
          </p:nvSpPr>
          <p:spPr bwMode="gray">
            <a:xfrm>
              <a:off x="-2159000" y="3459164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Lime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208, 217, 60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58" name="Rectangle 111"/>
            <p:cNvSpPr>
              <a:spLocks noChangeArrowheads="1"/>
            </p:cNvSpPr>
            <p:nvPr/>
          </p:nvSpPr>
          <p:spPr bwMode="gray">
            <a:xfrm>
              <a:off x="-2449513" y="3917952"/>
              <a:ext cx="215900" cy="215900"/>
            </a:xfrm>
            <a:prstGeom prst="rect">
              <a:avLst/>
            </a:prstGeom>
            <a:solidFill>
              <a:srgbClr val="019649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59" name="Rectangle 112"/>
            <p:cNvSpPr>
              <a:spLocks noChangeArrowheads="1"/>
            </p:cNvSpPr>
            <p:nvPr/>
          </p:nvSpPr>
          <p:spPr bwMode="gray">
            <a:xfrm>
              <a:off x="-2159000" y="3927477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Leaf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52, 150, 81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0" name="Rectangle 109"/>
            <p:cNvSpPr>
              <a:spLocks noChangeArrowheads="1"/>
            </p:cNvSpPr>
            <p:nvPr/>
          </p:nvSpPr>
          <p:spPr bwMode="gray">
            <a:xfrm>
              <a:off x="-2449513" y="4405314"/>
              <a:ext cx="215900" cy="2159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1" name="Rectangle 110"/>
            <p:cNvSpPr>
              <a:spLocks noChangeArrowheads="1"/>
            </p:cNvSpPr>
            <p:nvPr/>
          </p:nvSpPr>
          <p:spPr bwMode="gray">
            <a:xfrm>
              <a:off x="-2159000" y="4414839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ING Mid Grey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118, 118, 118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  <p:sp>
          <p:nvSpPr>
            <p:cNvPr id="62" name="Rectangle 111"/>
            <p:cNvSpPr>
              <a:spLocks noChangeArrowheads="1"/>
            </p:cNvSpPr>
            <p:nvPr/>
          </p:nvSpPr>
          <p:spPr bwMode="gray">
            <a:xfrm>
              <a:off x="-2449513" y="4873627"/>
              <a:ext cx="215900" cy="215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/>
            </a:p>
          </p:txBody>
        </p:sp>
        <p:sp>
          <p:nvSpPr>
            <p:cNvPr id="63" name="Rectangle 112"/>
            <p:cNvSpPr>
              <a:spLocks noChangeArrowheads="1"/>
            </p:cNvSpPr>
            <p:nvPr/>
          </p:nvSpPr>
          <p:spPr bwMode="gray">
            <a:xfrm>
              <a:off x="-2159000" y="4883152"/>
              <a:ext cx="1368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smtClean="0">
                  <a:solidFill>
                    <a:srgbClr val="333333"/>
                  </a:solidFill>
                </a:rPr>
                <a:t>Text Colour</a:t>
              </a:r>
              <a:endParaRPr lang="en-GB" altLang="en-US" sz="1000">
                <a:solidFill>
                  <a:srgbClr val="333333"/>
                </a:solidFill>
              </a:endParaRPr>
            </a:p>
            <a:p>
              <a:pPr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rgbClr val="333333"/>
                  </a:solidFill>
                </a:rPr>
                <a:t>RGB= </a:t>
              </a:r>
              <a:r>
                <a:rPr lang="en-GB" altLang="en-US" sz="1000" smtClean="0">
                  <a:solidFill>
                    <a:srgbClr val="333333"/>
                  </a:solidFill>
                </a:rPr>
                <a:t>51, 51, 51</a:t>
              </a:r>
              <a:endParaRPr lang="en-GB" altLang="en-US" sz="1000">
                <a:solidFill>
                  <a:srgbClr val="333333"/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-1804990" y="4402733"/>
            <a:ext cx="154783" cy="138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7666269" y="6366754"/>
            <a:ext cx="1183250" cy="2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5" r:id="rId2"/>
    <p:sldLayoutId id="2147483737" r:id="rId3"/>
    <p:sldLayoutId id="2147483729" r:id="rId4"/>
    <p:sldLayoutId id="2147483730" r:id="rId5"/>
    <p:sldLayoutId id="2147483725" r:id="rId6"/>
    <p:sldLayoutId id="2147483727" r:id="rId7"/>
    <p:sldLayoutId id="2147483728" r:id="rId8"/>
    <p:sldLayoutId id="2147483732" r:id="rId9"/>
    <p:sldLayoutId id="2147483733" r:id="rId10"/>
    <p:sldLayoutId id="2147483734" r:id="rId11"/>
    <p:sldLayoutId id="2147483735" r:id="rId12"/>
    <p:sldLayoutId id="2147483692" r:id="rId13"/>
    <p:sldLayoutId id="2147483711" r:id="rId14"/>
    <p:sldLayoutId id="2147483694" r:id="rId15"/>
    <p:sldLayoutId id="2147483695" r:id="rId16"/>
    <p:sldLayoutId id="2147483696" r:id="rId17"/>
    <p:sldLayoutId id="2147483736" r:id="rId18"/>
    <p:sldLayoutId id="2147483738" r:id="rId19"/>
    <p:sldLayoutId id="2147483739" r:id="rId20"/>
    <p:sldLayoutId id="2147483731" r:id="rId21"/>
    <p:sldLayoutId id="2147483697" r:id="rId22"/>
    <p:sldLayoutId id="2147483740" r:id="rId23"/>
    <p:sldLayoutId id="2147483716" r:id="rId24"/>
    <p:sldLayoutId id="2147483718" r:id="rId25"/>
    <p:sldLayoutId id="2147483719" r:id="rId26"/>
    <p:sldLayoutId id="2147483700" r:id="rId27"/>
    <p:sldLayoutId id="2147483743" r:id="rId28"/>
    <p:sldLayoutId id="2147483742" r:id="rId29"/>
    <p:sldLayoutId id="2147483741" r:id="rId30"/>
    <p:sldLayoutId id="2147483702" r:id="rId31"/>
    <p:sldLayoutId id="2147483721" r:id="rId32"/>
    <p:sldLayoutId id="2147483706" r:id="rId33"/>
    <p:sldLayoutId id="2147483726" r:id="rId34"/>
    <p:sldLayoutId id="2147483744" r:id="rId3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b="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66700" indent="-266700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Clr>
          <a:schemeClr val="tx2"/>
        </a:buClr>
        <a:buFont typeface="ING Me" pitchFamily="2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12763" indent="-260350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Clr>
          <a:schemeClr val="bg2"/>
        </a:buClr>
        <a:buFont typeface="ING Me" pitchFamily="2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62000" indent="-252413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Clr>
          <a:schemeClr val="accent3"/>
        </a:buClr>
        <a:buFont typeface="ING Me" pitchFamily="2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720" userDrawn="1">
          <p15:clr>
            <a:srgbClr val="F26B43"/>
          </p15:clr>
        </p15:guide>
        <p15:guide id="6" pos="5250" userDrawn="1">
          <p15:clr>
            <a:srgbClr val="F26B43"/>
          </p15:clr>
        </p15:guide>
        <p15:guide id="8" pos="335" userDrawn="1">
          <p15:clr>
            <a:srgbClr val="F26B43"/>
          </p15:clr>
        </p15:guide>
        <p15:guide id="9" orient="horz" pos="176" userDrawn="1">
          <p15:clr>
            <a:srgbClr val="F26B43"/>
          </p15:clr>
        </p15:guide>
        <p15:guide id="10" orient="horz" pos="4008" userDrawn="1">
          <p15:clr>
            <a:srgbClr val="F26B43"/>
          </p15:clr>
        </p15:guide>
        <p15:guide id="11" orient="horz" pos="3908" userDrawn="1">
          <p15:clr>
            <a:srgbClr val="F26B43"/>
          </p15:clr>
        </p15:guide>
        <p15:guide id="12" orient="horz" pos="800" userDrawn="1">
          <p15:clr>
            <a:srgbClr val="F26B43"/>
          </p15:clr>
        </p15:guide>
        <p15:guide id="13" pos="237" userDrawn="1">
          <p15:clr>
            <a:srgbClr val="F26B43"/>
          </p15:clr>
        </p15:guide>
        <p15:guide id="14" pos="5574" userDrawn="1">
          <p15:clr>
            <a:srgbClr val="F26B43"/>
          </p15:clr>
        </p15:guide>
        <p15:guide id="15" pos="5475" userDrawn="1">
          <p15:clr>
            <a:srgbClr val="F26B43"/>
          </p15:clr>
        </p15:guide>
        <p15:guide id="16" pos="2904" userDrawn="1">
          <p15:clr>
            <a:srgbClr val="F26B43"/>
          </p15:clr>
        </p15:guide>
        <p15:guide id="17" orient="horz" pos="23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dras.balatoni@ingbank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Macro</a:t>
            </a:r>
            <a:r>
              <a:rPr lang="hu-HU" dirty="0" smtClean="0"/>
              <a:t> </a:t>
            </a:r>
            <a:r>
              <a:rPr lang="hu-HU" dirty="0" err="1" smtClean="0"/>
              <a:t>outlook</a:t>
            </a:r>
            <a:r>
              <a:rPr lang="hu-HU" dirty="0" smtClean="0"/>
              <a:t> 2015 </a:t>
            </a:r>
            <a:r>
              <a:rPr lang="hu-HU" dirty="0" err="1" smtClean="0"/>
              <a:t>autumn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>
                <a:hlinkClick r:id="rId2"/>
              </a:rPr>
              <a:t>andras.balatoni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ingbank.com</a:t>
            </a:r>
            <a:r>
              <a:rPr lang="hu-HU"/>
              <a:t>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Balatoni András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Labour demand is edging up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249686"/>
              </p:ext>
            </p:extLst>
          </p:nvPr>
        </p:nvGraphicFramePr>
        <p:xfrm>
          <a:off x="0" y="1089475"/>
          <a:ext cx="540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305925" y="1239253"/>
            <a:ext cx="3385637" cy="4961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Primary labour demand is on the mend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increased by 4.5% </a:t>
            </a:r>
            <a:r>
              <a:rPr lang="en-GB" dirty="0" err="1" smtClean="0"/>
              <a:t>YoY</a:t>
            </a:r>
            <a:r>
              <a:rPr lang="en-GB" dirty="0" smtClean="0"/>
              <a:t> in 2014</a:t>
            </a:r>
          </a:p>
          <a:p>
            <a:pPr lvl="1" indent="0">
              <a:buNone/>
            </a:pPr>
            <a:endParaRPr lang="en-GB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 line with the slowdown of the economic activity dynamics dropped to 1.7% </a:t>
            </a:r>
            <a:r>
              <a:rPr lang="en-GB" dirty="0" err="1" smtClean="0"/>
              <a:t>YoY</a:t>
            </a:r>
            <a:r>
              <a:rPr lang="en-GB" dirty="0" smtClean="0"/>
              <a:t> in 1H15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Our base case scenario is 1.</a:t>
            </a:r>
            <a:r>
              <a:rPr lang="hu-HU" b="1" dirty="0" smtClean="0"/>
              <a:t>2</a:t>
            </a:r>
            <a:r>
              <a:rPr lang="en-GB" b="1" dirty="0" smtClean="0"/>
              <a:t>% </a:t>
            </a:r>
            <a:r>
              <a:rPr lang="en-GB" b="1" dirty="0" err="1" smtClean="0"/>
              <a:t>YoY</a:t>
            </a:r>
            <a:r>
              <a:rPr lang="en-GB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en-GB" b="1" dirty="0" smtClean="0"/>
              <a:t>2016,</a:t>
            </a:r>
            <a:r>
              <a:rPr lang="en-GB" dirty="0" smtClean="0"/>
              <a:t> as a consequence of the </a:t>
            </a:r>
            <a:r>
              <a:rPr lang="hu-HU" dirty="0" smtClean="0"/>
              <a:t>2.3% </a:t>
            </a:r>
            <a:r>
              <a:rPr lang="hu-HU" dirty="0" err="1" smtClean="0"/>
              <a:t>YoY</a:t>
            </a:r>
            <a:r>
              <a:rPr lang="hu-HU" dirty="0" smtClean="0"/>
              <a:t> GDP </a:t>
            </a:r>
            <a:r>
              <a:rPr lang="hu-HU" dirty="0" err="1" smtClean="0"/>
              <a:t>growth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4537" y="6100622"/>
            <a:ext cx="898250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hu-HU" sz="1100" i="1" dirty="0" err="1" smtClean="0"/>
              <a:t>Source</a:t>
            </a:r>
            <a:r>
              <a:rPr lang="hu-HU" sz="1100" i="1" dirty="0" smtClean="0"/>
              <a:t>: HCSO</a:t>
            </a:r>
            <a:endParaRPr lang="en-GB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9355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Picking up real earnings thanks to subdued inflation dynamics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149150"/>
              </p:ext>
            </p:extLst>
          </p:nvPr>
        </p:nvGraphicFramePr>
        <p:xfrm>
          <a:off x="531813" y="1257300"/>
          <a:ext cx="3994467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57512"/>
              </p:ext>
            </p:extLst>
          </p:nvPr>
        </p:nvGraphicFramePr>
        <p:xfrm>
          <a:off x="4635500" y="1184910"/>
          <a:ext cx="4028440" cy="474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1717" y="6100622"/>
            <a:ext cx="1500979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hu-HU" sz="1100" i="1" dirty="0" err="1" smtClean="0"/>
              <a:t>Source</a:t>
            </a:r>
            <a:r>
              <a:rPr lang="hu-HU" sz="1100" i="1" dirty="0" smtClean="0"/>
              <a:t>: HCSO, NBP, ING</a:t>
            </a:r>
            <a:endParaRPr lang="en-GB" sz="11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14637" y="6100622"/>
            <a:ext cx="1185187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hu-HU" sz="1100" i="1" dirty="0" err="1" smtClean="0"/>
              <a:t>Source</a:t>
            </a:r>
            <a:r>
              <a:rPr lang="hu-HU" sz="1100" i="1" dirty="0" smtClean="0"/>
              <a:t>: HCSO, ING</a:t>
            </a:r>
            <a:endParaRPr lang="en-GB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13949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Consumers’ confidence is still elevated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7437" y="6097624"/>
            <a:ext cx="1201217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hu-HU" sz="1100" i="1" dirty="0" err="1" smtClean="0"/>
              <a:t>Source</a:t>
            </a:r>
            <a:r>
              <a:rPr lang="hu-HU" sz="1100" i="1" dirty="0" smtClean="0"/>
              <a:t>: EUROSTAT</a:t>
            </a:r>
            <a:endParaRPr lang="en-GB" sz="1100" i="1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419095"/>
              </p:ext>
            </p:extLst>
          </p:nvPr>
        </p:nvGraphicFramePr>
        <p:xfrm>
          <a:off x="547437" y="1028700"/>
          <a:ext cx="7909560" cy="495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15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the deleveraging over?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224463"/>
              </p:ext>
            </p:extLst>
          </p:nvPr>
        </p:nvGraphicFramePr>
        <p:xfrm>
          <a:off x="211719" y="1144979"/>
          <a:ext cx="864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3474" y="2538052"/>
            <a:ext cx="1379151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400" dirty="0" smtClean="0"/>
              <a:t>Equilibrium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537" y="6100622"/>
            <a:ext cx="826115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hu-HU" sz="1100" i="1" dirty="0" err="1" smtClean="0"/>
              <a:t>Source</a:t>
            </a:r>
            <a:r>
              <a:rPr lang="hu-HU" sz="1100" i="1" dirty="0" smtClean="0"/>
              <a:t>: NBH</a:t>
            </a:r>
            <a:endParaRPr lang="en-GB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29953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310" y="136355"/>
            <a:ext cx="8161013" cy="854075"/>
          </a:xfrm>
        </p:spPr>
        <p:txBody>
          <a:bodyPr/>
          <a:lstStyle/>
          <a:p>
            <a:r>
              <a:rPr lang="en-GB" dirty="0" smtClean="0"/>
              <a:t>Consumption rate is expected to stabilise (% of disposable income)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4537" y="6100622"/>
            <a:ext cx="826115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hu-HU" sz="1100" i="1" dirty="0" err="1" smtClean="0"/>
              <a:t>Source</a:t>
            </a:r>
            <a:r>
              <a:rPr lang="hu-HU" sz="1100" i="1" dirty="0" smtClean="0"/>
              <a:t>: NBH</a:t>
            </a:r>
            <a:endParaRPr lang="en-GB" sz="1100" i="1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89231"/>
              </p:ext>
            </p:extLst>
          </p:nvPr>
        </p:nvGraphicFramePr>
        <p:xfrm>
          <a:off x="300788" y="926430"/>
          <a:ext cx="864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7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labour market tightness result in acceleration of wage growth 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4537" y="6100622"/>
            <a:ext cx="1201217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hu-HU" sz="1100" i="1" dirty="0" err="1" smtClean="0"/>
              <a:t>Source</a:t>
            </a:r>
            <a:r>
              <a:rPr lang="hu-HU" sz="1100" i="1" dirty="0" smtClean="0"/>
              <a:t>: EUROSTAT</a:t>
            </a:r>
            <a:endParaRPr lang="en-GB" sz="1100" i="1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282571"/>
              </p:ext>
            </p:extLst>
          </p:nvPr>
        </p:nvGraphicFramePr>
        <p:xfrm>
          <a:off x="525780" y="1040130"/>
          <a:ext cx="8081010" cy="506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5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LeadING HUBE predicts significant slowdown after 2H15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411493"/>
              </p:ext>
            </p:extLst>
          </p:nvPr>
        </p:nvGraphicFramePr>
        <p:xfrm>
          <a:off x="4206240" y="1188720"/>
          <a:ext cx="4423410" cy="483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7220" y="1234440"/>
            <a:ext cx="3520440" cy="46316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main reason behind it is the </a:t>
            </a:r>
            <a:r>
              <a:rPr lang="en-GB" b="1" dirty="0" smtClean="0"/>
              <a:t>remarkable drop of the order book level in construction sector. </a:t>
            </a:r>
            <a:endParaRPr lang="hu-HU" b="1" dirty="0" smtClean="0"/>
          </a:p>
          <a:p>
            <a:endParaRPr lang="hu-HU" b="1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It</a:t>
            </a:r>
            <a:r>
              <a:rPr lang="en-GB" b="1" dirty="0" smtClean="0"/>
              <a:t> </a:t>
            </a:r>
            <a:r>
              <a:rPr lang="en-GB" dirty="0" smtClean="0"/>
              <a:t>affects production</a:t>
            </a:r>
            <a:r>
              <a:rPr lang="hu-HU" dirty="0" smtClean="0"/>
              <a:t> </a:t>
            </a:r>
            <a:r>
              <a:rPr lang="en-GB" dirty="0" smtClean="0"/>
              <a:t>negatively with a significant lag, therefore we expect the index to drop further.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Robust growth dynamics of manufacturing is hard to sustain</a:t>
            </a:r>
            <a:r>
              <a:rPr lang="en-GB" dirty="0" smtClean="0"/>
              <a:t>: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FDI inflow slowed down </a:t>
            </a:r>
            <a:r>
              <a:rPr lang="en-GB" dirty="0" smtClean="0"/>
              <a:t>remarkably and no signs of revival </a:t>
            </a:r>
            <a:endParaRPr lang="hu-HU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Existing automotive plants are close to full capacity </a:t>
            </a:r>
          </a:p>
        </p:txBody>
      </p:sp>
    </p:spTree>
    <p:extLst>
      <p:ext uri="{BB962C8B-B14F-4D97-AF65-F5344CB8AC3E}">
        <p14:creationId xmlns:p14="http://schemas.microsoft.com/office/powerpoint/2010/main" val="19769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Equity </a:t>
            </a:r>
            <a:r>
              <a:rPr lang="hu-HU" dirty="0" err="1" smtClean="0"/>
              <a:t>type</a:t>
            </a:r>
            <a:r>
              <a:rPr lang="hu-HU" dirty="0" smtClean="0"/>
              <a:t> FDI </a:t>
            </a:r>
            <a:r>
              <a:rPr lang="hu-HU" dirty="0" err="1" smtClean="0"/>
              <a:t>slowed</a:t>
            </a:r>
            <a:r>
              <a:rPr lang="hu-HU" dirty="0" smtClean="0"/>
              <a:t> down</a:t>
            </a:r>
            <a:endParaRPr lang="hu-H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523565"/>
              </p:ext>
            </p:extLst>
          </p:nvPr>
        </p:nvGraphicFramePr>
        <p:xfrm>
          <a:off x="531813" y="1277938"/>
          <a:ext cx="8159750" cy="492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000875" y="1795566"/>
            <a:ext cx="788670" cy="2971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57850" y="1333179"/>
            <a:ext cx="1405890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hu-HU" sz="1400" dirty="0" smtClean="0"/>
              <a:t>Equity </a:t>
            </a:r>
            <a:r>
              <a:rPr lang="hu-HU" sz="1400" dirty="0" err="1" smtClean="0"/>
              <a:t>type</a:t>
            </a:r>
            <a:r>
              <a:rPr lang="hu-HU" sz="1400" dirty="0" smtClean="0"/>
              <a:t> FDI </a:t>
            </a:r>
            <a:r>
              <a:rPr lang="hu-HU" sz="1400" dirty="0" err="1" smtClean="0"/>
              <a:t>disappeared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4Q14 and 1Q15</a:t>
            </a:r>
          </a:p>
        </p:txBody>
      </p:sp>
    </p:spTree>
    <p:extLst>
      <p:ext uri="{BB962C8B-B14F-4D97-AF65-F5344CB8AC3E}">
        <p14:creationId xmlns:p14="http://schemas.microsoft.com/office/powerpoint/2010/main" val="29108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18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42" y="280735"/>
            <a:ext cx="8161013" cy="725106"/>
          </a:xfrm>
        </p:spPr>
        <p:txBody>
          <a:bodyPr/>
          <a:lstStyle/>
          <a:p>
            <a:r>
              <a:rPr lang="en-GB" dirty="0" smtClean="0"/>
              <a:t>Cloudy outlook of construction sector 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7210" y="937260"/>
            <a:ext cx="3714750" cy="52120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Plunging volume of stock of orders. </a:t>
            </a:r>
            <a:r>
              <a:rPr lang="en-GB" dirty="0" smtClean="0"/>
              <a:t>-48.5% </a:t>
            </a:r>
            <a:r>
              <a:rPr lang="en-GB" dirty="0" err="1" smtClean="0"/>
              <a:t>YoY</a:t>
            </a:r>
            <a:r>
              <a:rPr lang="en-GB" dirty="0" smtClean="0"/>
              <a:t> change in Jun-15.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Significance of state- and EU-funded projects will diminish in the coming months </a:t>
            </a:r>
            <a:r>
              <a:rPr lang="en-GB" dirty="0" smtClean="0"/>
              <a:t>as the 2007-2013 programming period 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Announced plan of opening tenders in 2016-2017 of 2014-2020 programming period will boost the sector but not earlier than 2017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Increasing private demand for building will affect the sector only with significant lag 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189818"/>
              </p:ext>
            </p:extLst>
          </p:nvPr>
        </p:nvGraphicFramePr>
        <p:xfrm>
          <a:off x="4471445" y="788669"/>
          <a:ext cx="4541925" cy="548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5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19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Bank may consider easing once more but only in Dec-15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680203"/>
              </p:ext>
            </p:extLst>
          </p:nvPr>
        </p:nvGraphicFramePr>
        <p:xfrm>
          <a:off x="4412343" y="1146630"/>
          <a:ext cx="4279220" cy="505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6"/>
          <p:cNvSpPr txBox="1">
            <a:spLocks/>
          </p:cNvSpPr>
          <p:nvPr/>
        </p:nvSpPr>
        <p:spPr bwMode="gray">
          <a:xfrm>
            <a:off x="531343" y="1306286"/>
            <a:ext cx="3880637" cy="4894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8288" indent="-268288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ING Me" pitchFamily="2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6575" indent="-2667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ING Me" pitchFamily="2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08038" indent="-2603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ING Me" pitchFamily="2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71563" indent="-252413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ING Me" pitchFamily="2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Despite the fact that the inflation path has shifted downwards since the last forecast, it is </a:t>
            </a:r>
            <a:r>
              <a:rPr lang="en-GB" b="1" dirty="0" smtClean="0"/>
              <a:t>not expected that the MPC reacts to the oil price shock and its consequences on the headline CPI in 2015. </a:t>
            </a:r>
            <a:r>
              <a:rPr lang="en-GB" dirty="0" smtClean="0"/>
              <a:t>Same patterns was observed in 2014-15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Risk of negative 2nd round effects increased – the central bank will react only to these effects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Both headline and underlying inflation figures are expected to start rising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NBH is not responding to HUF movements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38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08" y="280877"/>
            <a:ext cx="8575029" cy="344710"/>
          </a:xfrm>
        </p:spPr>
        <p:txBody>
          <a:bodyPr/>
          <a:lstStyle/>
          <a:p>
            <a:r>
              <a:rPr lang="en-US" dirty="0"/>
              <a:t>Divergence between continental (EZ) and </a:t>
            </a:r>
            <a:r>
              <a:rPr lang="en-US" dirty="0" smtClean="0"/>
              <a:t>Anglo</a:t>
            </a:r>
            <a:r>
              <a:rPr lang="hu-HU" dirty="0" smtClean="0"/>
              <a:t>-</a:t>
            </a:r>
            <a:r>
              <a:rPr lang="en-US" dirty="0" smtClean="0"/>
              <a:t>Saxon countries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01" y="1201738"/>
            <a:ext cx="4279182" cy="4792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US, UK – proper level of credibility </a:t>
            </a:r>
            <a:r>
              <a:rPr lang="en-GB" b="1" dirty="0" smtClean="0"/>
              <a:t>to promote economic growth</a:t>
            </a:r>
            <a:r>
              <a:rPr lang="en-GB" dirty="0" smtClean="0"/>
              <a:t> in the era of weak private demand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5524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 throttle monetary easing</a:t>
            </a:r>
            <a:endParaRPr lang="hu-HU" dirty="0" smtClean="0"/>
          </a:p>
          <a:p>
            <a:pPr marL="552450" lvl="2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5524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increasing deficit</a:t>
            </a:r>
            <a:endParaRPr lang="hu-HU" dirty="0" smtClean="0"/>
          </a:p>
          <a:p>
            <a:pPr marL="552450" lvl="2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5524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fast consolidation of financial intermediary system</a:t>
            </a:r>
            <a:endParaRPr lang="hu-HU" dirty="0" smtClean="0"/>
          </a:p>
          <a:p>
            <a:pPr marL="552450" lvl="2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EZ – heterogeneous country group</a:t>
            </a:r>
            <a:r>
              <a:rPr lang="en-GB" dirty="0" smtClean="0"/>
              <a:t>, problems related to demography and competitiveness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Divergence in the economic activity, economic policy will diverge as well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Fed is expected to rise the rates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CD3A-0609-458B-A3FC-AD9F4761286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143416"/>
              </p:ext>
            </p:extLst>
          </p:nvPr>
        </p:nvGraphicFramePr>
        <p:xfrm>
          <a:off x="4733976" y="954400"/>
          <a:ext cx="4318875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66971" y="6029741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0" i="1" dirty="0" err="1" smtClean="0"/>
              <a:t>Source</a:t>
            </a:r>
            <a:r>
              <a:rPr lang="hu-HU" sz="1200" b="0" i="1" dirty="0" smtClean="0"/>
              <a:t>: ING, </a:t>
            </a:r>
            <a:r>
              <a:rPr lang="hu-HU" sz="1200" b="0" i="1" dirty="0" err="1" smtClean="0"/>
              <a:t>Eurostat</a:t>
            </a:r>
            <a:r>
              <a:rPr lang="hu-HU" sz="1200" b="0" i="1" dirty="0" smtClean="0"/>
              <a:t>, HCSO, AMECO, NBH</a:t>
            </a:r>
            <a:endParaRPr lang="en-GB" sz="1200" b="0" i="1" dirty="0"/>
          </a:p>
        </p:txBody>
      </p:sp>
    </p:spTree>
    <p:extLst>
      <p:ext uri="{BB962C8B-B14F-4D97-AF65-F5344CB8AC3E}">
        <p14:creationId xmlns:p14="http://schemas.microsoft.com/office/powerpoint/2010/main" val="6148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344" y="1335314"/>
            <a:ext cx="3271399" cy="48654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Political willingness to decrease FX exposure </a:t>
            </a:r>
            <a:r>
              <a:rPr lang="en-GB" dirty="0" smtClean="0"/>
              <a:t>of both the household and government sector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Thanks to the low interest rate environment and increasing share of households as creditors, the </a:t>
            </a:r>
            <a:r>
              <a:rPr lang="en-GB" b="1" dirty="0" smtClean="0"/>
              <a:t>DMA will not need to issue FX bonds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Increased HUF denominated issuance in 2015 to redeem outstanding FX bonds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Management Agency will issue FX bonds only as a last resort 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697844"/>
              </p:ext>
            </p:extLst>
          </p:nvPr>
        </p:nvGraphicFramePr>
        <p:xfrm>
          <a:off x="3904342" y="928914"/>
          <a:ext cx="4818743" cy="506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70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Budget deficit will meet the target 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961861"/>
              </p:ext>
            </p:extLst>
          </p:nvPr>
        </p:nvGraphicFramePr>
        <p:xfrm>
          <a:off x="4528820" y="967740"/>
          <a:ext cx="4135120" cy="270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1343" y="948690"/>
            <a:ext cx="3880637" cy="52520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Fiscal decision makers and the political leadership is committed to keep the budget under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Low interest rate environment and self-financing program of the NBH resulted in </a:t>
            </a:r>
            <a:r>
              <a:rPr lang="en-GB" b="1" dirty="0" smtClean="0"/>
              <a:t>remarkable drop of interest rate expenditure (</a:t>
            </a:r>
            <a:r>
              <a:rPr lang="en-GB" dirty="0" smtClean="0"/>
              <a:t>it dropped by 1% of the GDP)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EU funds have not yet arrived </a:t>
            </a:r>
            <a:r>
              <a:rPr lang="en-GB" dirty="0" smtClean="0"/>
              <a:t>while the budget paid the subsidies in advance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Gov’t has the room for fiscal manoeuvre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PIT cut in 2016 ~ HUF107bn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Decrease of the VAT of pork ~ HUF29bn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Bank tax reduction ~ HUF62bn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527796"/>
              </p:ext>
            </p:extLst>
          </p:nvPr>
        </p:nvGraphicFramePr>
        <p:xfrm>
          <a:off x="4354830" y="3608070"/>
          <a:ext cx="429768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43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343" y="1030515"/>
            <a:ext cx="3924543" cy="51702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Most </a:t>
            </a:r>
            <a:r>
              <a:rPr lang="en-GB" dirty="0"/>
              <a:t>important factors that could lead to an upgrade at next revision (20 Nov 2015) which as listed in their order of relative </a:t>
            </a:r>
            <a:r>
              <a:rPr lang="en-GB" dirty="0" smtClean="0"/>
              <a:t>importance:</a:t>
            </a:r>
            <a:endParaRPr lang="hu-HU" dirty="0" smtClean="0"/>
          </a:p>
          <a:p>
            <a:endParaRPr lang="hu-HU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Greater </a:t>
            </a:r>
            <a:r>
              <a:rPr lang="en-GB" dirty="0"/>
              <a:t>policy stability and </a:t>
            </a:r>
            <a:r>
              <a:rPr lang="en-GB" dirty="0" smtClean="0"/>
              <a:t>predictability</a:t>
            </a:r>
            <a:endParaRPr lang="hu-HU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Continued </a:t>
            </a:r>
            <a:r>
              <a:rPr lang="en-GB" b="1" dirty="0"/>
              <a:t>and sustained reduction in external indebtedness supported by current account </a:t>
            </a:r>
            <a:r>
              <a:rPr lang="en-GB" b="1" dirty="0" smtClean="0"/>
              <a:t>surpluses</a:t>
            </a:r>
            <a:endParaRPr lang="hu-HU" b="1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Reduction </a:t>
            </a:r>
            <a:r>
              <a:rPr lang="en-GB" b="1" dirty="0"/>
              <a:t>in the public debt </a:t>
            </a:r>
            <a:r>
              <a:rPr lang="en-GB" b="1" dirty="0" smtClean="0"/>
              <a:t>ratio</a:t>
            </a:r>
            <a:endParaRPr lang="hu-HU" b="1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Government</a:t>
            </a:r>
            <a:r>
              <a:rPr lang="hu-HU" dirty="0" smtClean="0"/>
              <a:t> </a:t>
            </a:r>
            <a:r>
              <a:rPr lang="hu-HU" dirty="0" err="1"/>
              <a:t>measures</a:t>
            </a:r>
            <a:r>
              <a:rPr lang="hu-HU" dirty="0"/>
              <a:t> </a:t>
            </a:r>
            <a:r>
              <a:rPr lang="hu-HU" dirty="0" err="1"/>
              <a:t>amining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increasing</a:t>
            </a:r>
            <a:r>
              <a:rPr lang="hu-HU" dirty="0"/>
              <a:t> </a:t>
            </a:r>
            <a:r>
              <a:rPr lang="hu-HU" dirty="0" err="1"/>
              <a:t>investments</a:t>
            </a:r>
            <a:r>
              <a:rPr lang="hu-HU" dirty="0"/>
              <a:t> and </a:t>
            </a:r>
            <a:r>
              <a:rPr lang="hu-HU" dirty="0" err="1"/>
              <a:t>sustainable</a:t>
            </a:r>
            <a:r>
              <a:rPr lang="hu-HU" dirty="0"/>
              <a:t> </a:t>
            </a:r>
            <a:r>
              <a:rPr lang="hu-HU" dirty="0" err="1" smtClean="0"/>
              <a:t>growth</a:t>
            </a:r>
            <a:endParaRPr lang="hu-HU" dirty="0" smtClean="0"/>
          </a:p>
          <a:p>
            <a:pPr lvl="1" indent="0">
              <a:buNone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Revisions</a:t>
            </a:r>
            <a:r>
              <a:rPr lang="hu-HU" dirty="0" smtClean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Moody</a:t>
            </a:r>
            <a:r>
              <a:rPr lang="hu-HU" dirty="0"/>
              <a:t>’s and </a:t>
            </a:r>
            <a:r>
              <a:rPr lang="hu-HU" dirty="0" err="1"/>
              <a:t>Fitch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November 2015 </a:t>
            </a:r>
            <a:r>
              <a:rPr lang="hu-HU" dirty="0" err="1"/>
              <a:t>but</a:t>
            </a:r>
            <a:r>
              <a:rPr lang="hu-HU" dirty="0"/>
              <a:t> upgrade/</a:t>
            </a:r>
            <a:r>
              <a:rPr lang="hu-HU" dirty="0" err="1"/>
              <a:t>positive</a:t>
            </a:r>
            <a:r>
              <a:rPr lang="hu-HU" dirty="0"/>
              <a:t> </a:t>
            </a:r>
            <a:r>
              <a:rPr lang="hu-HU" dirty="0" err="1"/>
              <a:t>outlook</a:t>
            </a:r>
            <a:r>
              <a:rPr lang="hu-HU" dirty="0"/>
              <a:t> </a:t>
            </a:r>
            <a:r>
              <a:rPr lang="hu-HU" dirty="0" err="1"/>
              <a:t>change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expected</a:t>
            </a:r>
            <a:r>
              <a:rPr lang="hu-HU" dirty="0"/>
              <a:t> </a:t>
            </a:r>
            <a:r>
              <a:rPr lang="hu-HU" dirty="0" err="1"/>
              <a:t>before</a:t>
            </a:r>
            <a:r>
              <a:rPr lang="hu-HU" dirty="0"/>
              <a:t> 1H16</a:t>
            </a:r>
            <a:endParaRPr lang="en-GB" dirty="0"/>
          </a:p>
          <a:p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Credit </a:t>
            </a:r>
            <a:r>
              <a:rPr lang="hu-HU" dirty="0" err="1" smtClean="0"/>
              <a:t>rating</a:t>
            </a:r>
            <a:r>
              <a:rPr lang="hu-HU" dirty="0" smtClean="0"/>
              <a:t> </a:t>
            </a:r>
            <a:r>
              <a:rPr lang="hu-HU" dirty="0" err="1" smtClean="0"/>
              <a:t>outlook</a:t>
            </a:r>
            <a:r>
              <a:rPr lang="hu-HU" dirty="0" smtClean="0"/>
              <a:t> </a:t>
            </a:r>
            <a:endParaRPr lang="hu-H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4519"/>
              </p:ext>
            </p:extLst>
          </p:nvPr>
        </p:nvGraphicFramePr>
        <p:xfrm>
          <a:off x="4557486" y="1090459"/>
          <a:ext cx="4165889" cy="5136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998"/>
                <a:gridCol w="722087"/>
                <a:gridCol w="666542"/>
                <a:gridCol w="777633"/>
                <a:gridCol w="666542"/>
                <a:gridCol w="722087"/>
              </a:tblGrid>
              <a:tr h="4175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S&amp;P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Moody's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Fitch</a:t>
                      </a:r>
                    </a:p>
                  </a:txBody>
                  <a:tcPr marL="0" marR="0" marT="0" marB="0" anchor="ctr"/>
                </a:tc>
              </a:tr>
              <a:tr h="417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17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SK, CZ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SK, CZ</a:t>
                      </a:r>
                    </a:p>
                  </a:txBody>
                  <a:tcPr marL="0" marR="0" marT="0" marB="0" anchor="ctr"/>
                </a:tc>
              </a:tr>
              <a:tr h="338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17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LT, PL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LT, PL</a:t>
                      </a:r>
                    </a:p>
                  </a:txBody>
                  <a:tcPr marL="0" marR="0" marT="0" marB="0" anchor="ctr"/>
                </a:tc>
              </a:tr>
              <a:tr h="417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BBB+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Baaa1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BBB+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17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Baaa2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17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BBB-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RO, RU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Baaa3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BBB-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BG, RO, RU</a:t>
                      </a:r>
                    </a:p>
                  </a:txBody>
                  <a:tcPr marL="0" marR="0" marT="0" marB="0" anchor="ctr"/>
                </a:tc>
              </a:tr>
              <a:tr h="6223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Non-investment grade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17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BG, HR,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RU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</a:t>
                      </a:r>
                    </a:p>
                  </a:txBody>
                  <a:tcPr marL="0" marR="0" marT="0" marB="0" anchor="ctr"/>
                </a:tc>
              </a:tr>
              <a:tr h="417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0" marR="0" marT="0" marB="0" anchor="ctr"/>
                </a:tc>
              </a:tr>
              <a:tr h="417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Forecast</a:t>
            </a:r>
            <a:r>
              <a:rPr lang="hu-HU" dirty="0" smtClean="0"/>
              <a:t> </a:t>
            </a:r>
            <a:r>
              <a:rPr lang="hu-HU" dirty="0" err="1" smtClean="0"/>
              <a:t>Summary</a:t>
            </a:r>
            <a:endParaRPr lang="hu-H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76549"/>
              </p:ext>
            </p:extLst>
          </p:nvPr>
        </p:nvGraphicFramePr>
        <p:xfrm>
          <a:off x="414655" y="1292766"/>
          <a:ext cx="8350250" cy="478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85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86148"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6148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1Q15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2Q15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3Q15F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4Q15F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1Q16F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2Q16F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3Q16F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4Q16F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073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Real GDP (%</a:t>
                      </a:r>
                      <a:r>
                        <a:rPr lang="en-GB" sz="1600" u="none" strike="noStrike" dirty="0" err="1">
                          <a:effectLst/>
                        </a:rPr>
                        <a:t>YoY</a:t>
                      </a:r>
                      <a:r>
                        <a:rPr lang="en-GB" sz="1600" u="none" strike="noStrike" dirty="0">
                          <a:effectLst/>
                        </a:rPr>
                        <a:t>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2.</a:t>
                      </a:r>
                      <a:r>
                        <a:rPr lang="hu-HU" sz="1600" u="none" strike="noStrike" dirty="0" smtClean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2.</a:t>
                      </a:r>
                      <a:r>
                        <a:rPr lang="hu-HU" sz="1600" u="none" strike="noStrike" dirty="0" smtClean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2.9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1.9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073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CPI (%YoY) eop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-0.6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0.4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1.</a:t>
                      </a:r>
                      <a:r>
                        <a:rPr lang="hu-HU" sz="1600" u="none" strike="noStrike" dirty="0" smtClean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2.</a:t>
                      </a:r>
                      <a:r>
                        <a:rPr lang="hu-HU" sz="1600" u="none" strike="noStrike" dirty="0" smtClean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1.</a:t>
                      </a:r>
                      <a:r>
                        <a:rPr lang="hu-HU" sz="1600" u="none" strike="noStrike" dirty="0" smtClean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2.</a:t>
                      </a:r>
                      <a:r>
                        <a:rPr lang="hu-HU" sz="1600" u="none" strike="noStrike" dirty="0" smtClean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2.</a:t>
                      </a:r>
                      <a:r>
                        <a:rPr lang="hu-HU" sz="1600" u="none" strike="noStrike" dirty="0" smtClean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4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Policy interest rate (%) eop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1.95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1.35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1.35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1.35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1.35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1.35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4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3-month interest rate (%) eop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1.89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1.41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1.36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1.36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1.36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1.36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1.36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1.55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073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10-year yield (%) eop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3.28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3.88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3.75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3.85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3.88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4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Exchange rate (EUR/HUF) eop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299.86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315.2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309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307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305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298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295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4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USD/HUF</a:t>
                      </a:r>
                      <a:r>
                        <a:rPr lang="hu-HU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eop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279.43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282.77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294.39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294.29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300.98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311.22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298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289.22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614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Source: Macrobond, ING estimates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08" y="108522"/>
            <a:ext cx="8575029" cy="689420"/>
          </a:xfrm>
        </p:spPr>
        <p:txBody>
          <a:bodyPr/>
          <a:lstStyle/>
          <a:p>
            <a:r>
              <a:rPr lang="en-US" dirty="0" smtClean="0"/>
              <a:t>Different phase of the business cycle triggered remarkable USD strengthening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CD3A-0609-458B-A3FC-AD9F4761286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4578"/>
              </p:ext>
            </p:extLst>
          </p:nvPr>
        </p:nvGraphicFramePr>
        <p:xfrm>
          <a:off x="130629" y="972457"/>
          <a:ext cx="8868228" cy="516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45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Chinese slowdown is the most serious threat to the world economy in the coming period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95724"/>
              </p:ext>
            </p:extLst>
          </p:nvPr>
        </p:nvGraphicFramePr>
        <p:xfrm>
          <a:off x="4581299" y="1205367"/>
          <a:ext cx="3997325" cy="492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gray">
          <a:xfrm>
            <a:off x="531344" y="1335314"/>
            <a:ext cx="3764885" cy="4865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8288" indent="-268288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ING Me" pitchFamily="2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6575" indent="-2667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ING Me" pitchFamily="2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08038" indent="-2603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ING Me" pitchFamily="2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71563" indent="-252413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ING Me" pitchFamily="2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Uncertainty regarding the reliability of data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Yuan devaluation as a sign of admitting the problems of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Huge fiscal and monetary stimulus</a:t>
            </a:r>
            <a:r>
              <a:rPr lang="en-GB" dirty="0" smtClean="0"/>
              <a:t> seems to be insufficient to revitalise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Slowdown of the Chinese economy as a consequence of the change from investment fuelled growth to increasing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Effects on Hungary are limited and indirect </a:t>
            </a:r>
            <a:r>
              <a:rPr lang="en-GB" dirty="0" smtClean="0"/>
              <a:t>(Germany)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7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Oil</a:t>
            </a:r>
            <a:r>
              <a:rPr lang="hu-HU" dirty="0" smtClean="0"/>
              <a:t> and </a:t>
            </a:r>
            <a:r>
              <a:rPr lang="hu-HU" dirty="0" err="1" smtClean="0"/>
              <a:t>commodity</a:t>
            </a:r>
            <a:r>
              <a:rPr lang="hu-HU" dirty="0" smtClean="0"/>
              <a:t> </a:t>
            </a:r>
            <a:r>
              <a:rPr lang="hu-HU" dirty="0" err="1" smtClean="0"/>
              <a:t>prices</a:t>
            </a:r>
            <a:r>
              <a:rPr lang="hu-HU" dirty="0" smtClean="0"/>
              <a:t> </a:t>
            </a:r>
            <a:r>
              <a:rPr lang="hu-HU" dirty="0" err="1" smtClean="0"/>
              <a:t>suffer</a:t>
            </a:r>
            <a:r>
              <a:rPr lang="hu-HU" dirty="0" smtClean="0"/>
              <a:t> </a:t>
            </a:r>
            <a:r>
              <a:rPr lang="hu-HU" dirty="0" err="1" smtClean="0"/>
              <a:t>due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subdued</a:t>
            </a:r>
            <a:r>
              <a:rPr lang="hu-HU" dirty="0" smtClean="0"/>
              <a:t> </a:t>
            </a:r>
            <a:r>
              <a:rPr lang="hu-HU" dirty="0" err="1" smtClean="0"/>
              <a:t>demand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010395"/>
              </p:ext>
            </p:extLst>
          </p:nvPr>
        </p:nvGraphicFramePr>
        <p:xfrm>
          <a:off x="116113" y="972457"/>
          <a:ext cx="8897257" cy="521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00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direct</a:t>
            </a:r>
            <a:r>
              <a:rPr lang="hu-HU" dirty="0" smtClean="0"/>
              <a:t> </a:t>
            </a:r>
            <a:r>
              <a:rPr lang="hu-HU" dirty="0" err="1" smtClean="0"/>
              <a:t>exposure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shocks</a:t>
            </a:r>
            <a:r>
              <a:rPr lang="hu-HU" dirty="0" smtClean="0"/>
              <a:t> is </a:t>
            </a:r>
            <a:r>
              <a:rPr lang="hu-HU" dirty="0" err="1" smtClean="0"/>
              <a:t>really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significant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CD3A-0609-458B-A3FC-AD9F4761286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754607"/>
              </p:ext>
            </p:extLst>
          </p:nvPr>
        </p:nvGraphicFramePr>
        <p:xfrm>
          <a:off x="0" y="1117599"/>
          <a:ext cx="9042400" cy="481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33828" y="5573486"/>
            <a:ext cx="8389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Our macro vulnerability scorecard is calculated based on following four components: (i) share of domestic trade with China; (ii) 3M correlation with offshore CNY; (iii) 3M correlation with oil prices and (iv) regression model based on the 2Y US and local swap rate spread. The ING Macro Vulnerability Score is the sum of the relative z-scores for these four input components. Note that results should be interpreted as a relative score for sample currencies.</a:t>
            </a:r>
          </a:p>
        </p:txBody>
      </p:sp>
    </p:spTree>
    <p:extLst>
      <p:ext uri="{BB962C8B-B14F-4D97-AF65-F5344CB8AC3E}">
        <p14:creationId xmlns:p14="http://schemas.microsoft.com/office/powerpoint/2010/main" val="307715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Equilibrium</a:t>
            </a:r>
            <a:r>
              <a:rPr lang="hu-HU" dirty="0" smtClean="0"/>
              <a:t> </a:t>
            </a:r>
            <a:r>
              <a:rPr lang="hu-HU" dirty="0" err="1" smtClean="0"/>
              <a:t>exchange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HUF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CD3A-0609-458B-A3FC-AD9F4761286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156654"/>
              </p:ext>
            </p:extLst>
          </p:nvPr>
        </p:nvGraphicFramePr>
        <p:xfrm>
          <a:off x="101600" y="1016000"/>
          <a:ext cx="8795657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423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342" y="280734"/>
            <a:ext cx="5492267" cy="854075"/>
          </a:xfrm>
        </p:spPr>
        <p:txBody>
          <a:bodyPr/>
          <a:lstStyle/>
          <a:p>
            <a:r>
              <a:rPr lang="hu-HU" dirty="0" err="1" smtClean="0"/>
              <a:t>Lagging</a:t>
            </a:r>
            <a:r>
              <a:rPr lang="hu-HU" dirty="0" smtClean="0"/>
              <a:t> </a:t>
            </a:r>
            <a:r>
              <a:rPr lang="hu-HU" dirty="0" err="1" smtClean="0"/>
              <a:t>behind</a:t>
            </a:r>
            <a:r>
              <a:rPr lang="hu-HU" dirty="0" smtClean="0"/>
              <a:t> </a:t>
            </a:r>
            <a:r>
              <a:rPr lang="hu-HU" dirty="0" err="1" smtClean="0"/>
              <a:t>regional</a:t>
            </a:r>
            <a:r>
              <a:rPr lang="hu-HU" dirty="0" smtClean="0"/>
              <a:t> </a:t>
            </a:r>
            <a:r>
              <a:rPr lang="hu-HU" dirty="0" err="1" smtClean="0"/>
              <a:t>peers</a:t>
            </a:r>
            <a:endParaRPr lang="hu-H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981824"/>
              </p:ext>
            </p:extLst>
          </p:nvPr>
        </p:nvGraphicFramePr>
        <p:xfrm>
          <a:off x="4880610" y="948690"/>
          <a:ext cx="3714750" cy="451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869180" y="5467902"/>
            <a:ext cx="372618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ts val="600"/>
              </a:spcBef>
              <a:defRPr/>
            </a:pPr>
            <a:r>
              <a:rPr lang="en-GB" sz="1000" dirty="0">
                <a:cs typeface="Calibri" pitchFamily="34" charset="0"/>
              </a:rPr>
              <a:t>* Zero represents the average of the country scores of Czech Republic, Slovak Republic, Poland, Romania. </a:t>
            </a:r>
            <a:r>
              <a:rPr lang="en-GB" sz="1000" dirty="0" smtClean="0">
                <a:cs typeface="Calibri" pitchFamily="34" charset="0"/>
              </a:rPr>
              <a:t>Dot</a:t>
            </a:r>
            <a:r>
              <a:rPr lang="hu-HU" sz="1000" dirty="0" smtClean="0">
                <a:cs typeface="Calibri" pitchFamily="34" charset="0"/>
              </a:rPr>
              <a:t>s</a:t>
            </a:r>
            <a:r>
              <a:rPr lang="en-GB" sz="1000" dirty="0" smtClean="0">
                <a:cs typeface="Calibri" pitchFamily="34" charset="0"/>
              </a:rPr>
              <a:t> </a:t>
            </a:r>
            <a:r>
              <a:rPr lang="en-GB" sz="1000" dirty="0">
                <a:cs typeface="Calibri" pitchFamily="34" charset="0"/>
              </a:rPr>
              <a:t>depict the Hungarian score. When the dot is in positive territory, Hungary exceed the regional average. The shaded area represents the range of the distribution</a:t>
            </a:r>
            <a:r>
              <a:rPr lang="hu-HU" sz="1000" dirty="0" smtClean="0">
                <a:cs typeface="Calibri" pitchFamily="34" charset="0"/>
              </a:rPr>
              <a:t>. </a:t>
            </a:r>
            <a:r>
              <a:rPr lang="hu-HU" sz="1000" dirty="0" err="1" smtClean="0">
                <a:cs typeface="Calibri" pitchFamily="34" charset="0"/>
              </a:rPr>
              <a:t>Source</a:t>
            </a:r>
            <a:r>
              <a:rPr lang="hu-HU" sz="1000" dirty="0" smtClean="0">
                <a:cs typeface="Calibri" pitchFamily="34" charset="0"/>
              </a:rPr>
              <a:t>: WEF</a:t>
            </a:r>
            <a:endParaRPr lang="en-GB" sz="1000" dirty="0"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" y="6044106"/>
            <a:ext cx="3669030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ts val="600"/>
              </a:spcBef>
              <a:defRPr/>
            </a:pPr>
            <a:r>
              <a:rPr lang="hu-HU" sz="1000" dirty="0" err="1" smtClean="0">
                <a:cs typeface="Calibri" pitchFamily="34" charset="0"/>
              </a:rPr>
              <a:t>Source</a:t>
            </a:r>
            <a:r>
              <a:rPr lang="hu-HU" sz="1000" dirty="0" smtClean="0">
                <a:cs typeface="Calibri" pitchFamily="34" charset="0"/>
              </a:rPr>
              <a:t>: </a:t>
            </a:r>
            <a:r>
              <a:rPr lang="hu-HU" sz="1000" dirty="0" err="1" smtClean="0">
                <a:cs typeface="Calibri" pitchFamily="34" charset="0"/>
              </a:rPr>
              <a:t>Eurostat</a:t>
            </a:r>
            <a:endParaRPr lang="en-GB" sz="1000" dirty="0">
              <a:cs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208960"/>
              </p:ext>
            </p:extLst>
          </p:nvPr>
        </p:nvGraphicFramePr>
        <p:xfrm>
          <a:off x="0" y="940933"/>
          <a:ext cx="4537710" cy="510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67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deceleration is one-sided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727952"/>
              </p:ext>
            </p:extLst>
          </p:nvPr>
        </p:nvGraphicFramePr>
        <p:xfrm>
          <a:off x="4606698" y="1377043"/>
          <a:ext cx="4537302" cy="489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326973"/>
              </p:ext>
            </p:extLst>
          </p:nvPr>
        </p:nvGraphicFramePr>
        <p:xfrm>
          <a:off x="-1" y="1377043"/>
          <a:ext cx="4536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46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8755fb961bcb85c763cf62196f86d8244fc"/>
</p:tagLst>
</file>

<file path=ppt/theme/theme1.xml><?xml version="1.0" encoding="utf-8"?>
<a:theme xmlns:a="http://schemas.openxmlformats.org/drawingml/2006/main" name="ING_PP_Template_4x3_June2015">
  <a:themeElements>
    <a:clrScheme name="ING APRIL 2015">
      <a:dk1>
        <a:srgbClr val="333333"/>
      </a:dk1>
      <a:lt1>
        <a:sysClr val="window" lastClr="FFFFFF"/>
      </a:lt1>
      <a:dk2>
        <a:srgbClr val="FF6200"/>
      </a:dk2>
      <a:lt2>
        <a:srgbClr val="767676"/>
      </a:lt2>
      <a:accent1>
        <a:srgbClr val="FF6200"/>
      </a:accent1>
      <a:accent2>
        <a:srgbClr val="A8A8A8"/>
      </a:accent2>
      <a:accent3>
        <a:srgbClr val="525199"/>
      </a:accent3>
      <a:accent4>
        <a:srgbClr val="60A6DA"/>
      </a:accent4>
      <a:accent5>
        <a:srgbClr val="AB0066"/>
      </a:accent5>
      <a:accent6>
        <a:srgbClr val="D0D93C"/>
      </a:accent6>
      <a:hlink>
        <a:srgbClr val="525199"/>
      </a:hlink>
      <a:folHlink>
        <a:srgbClr val="AB0066"/>
      </a:folHlink>
    </a:clrScheme>
    <a:fontScheme name="ING ME">
      <a:majorFont>
        <a:latin typeface="ING Me"/>
        <a:ea typeface=""/>
        <a:cs typeface=""/>
      </a:majorFont>
      <a:minorFont>
        <a:latin typeface="ING M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6200"/>
        </a:solidFill>
        <a:ln w="6350">
          <a:solidFill>
            <a:srgbClr val="FF6200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9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A8A8A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ING_PP_Template_16x9_08042015.potx" id="{6D084BF0-9966-4FDC-A0E8-0296637E5E37}" vid="{40DDC393-4B6B-4664-98B0-883141C8FD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G ME">
      <a:majorFont>
        <a:latin typeface="ING Me"/>
        <a:ea typeface=""/>
        <a:cs typeface=""/>
      </a:majorFont>
      <a:minorFont>
        <a:latin typeface="ING 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G ME">
      <a:majorFont>
        <a:latin typeface="ING Me"/>
        <a:ea typeface=""/>
        <a:cs typeface=""/>
      </a:majorFont>
      <a:minorFont>
        <a:latin typeface="ING 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45356526C2B43A2CE667CA8BF87BF" ma:contentTypeVersion="1" ma:contentTypeDescription="Create a new document." ma:contentTypeScope="" ma:versionID="fee854732b468a7a1ce22056fc36b7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B0C369-D56B-48C1-8048-6F51FDD7E71E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2B387CD-6F91-49CB-AC30-2B5A956BE9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C3DFDA-E153-4B86-9434-2BF855699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1282</Words>
  <Application>Microsoft Office PowerPoint</Application>
  <PresentationFormat>On-screen Show (4:3)</PresentationFormat>
  <Paragraphs>294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ING Me</vt:lpstr>
      <vt:lpstr>ING_PP_Template_4x3_June2015</vt:lpstr>
      <vt:lpstr>Macro outlook 2015 autumn</vt:lpstr>
      <vt:lpstr>Divergence between continental (EZ) and Anglo-Saxon countries</vt:lpstr>
      <vt:lpstr>Different phase of the business cycle triggered remarkable USD strengthening</vt:lpstr>
      <vt:lpstr>Chinese slowdown is the most serious threat to the world economy in the coming period</vt:lpstr>
      <vt:lpstr>Oil and commodity prices suffer due to subdued demand</vt:lpstr>
      <vt:lpstr>Our direct exposure to these shocks is really not significant</vt:lpstr>
      <vt:lpstr>Equilibrium exchange rate of the HUF</vt:lpstr>
      <vt:lpstr>Lagging behind regional peers</vt:lpstr>
      <vt:lpstr>Structure of deceleration is one-sided</vt:lpstr>
      <vt:lpstr>Labour demand is edging up</vt:lpstr>
      <vt:lpstr>Picking up real earnings thanks to subdued inflation dynamics</vt:lpstr>
      <vt:lpstr>Consumers’ confidence is still elevated</vt:lpstr>
      <vt:lpstr>Is the deleveraging over?</vt:lpstr>
      <vt:lpstr>Consumption rate is expected to stabilise (% of disposable income)</vt:lpstr>
      <vt:lpstr>Will labour market tightness result in acceleration of wage growth ?</vt:lpstr>
      <vt:lpstr>LeadING HUBE predicts significant slowdown after 2H15</vt:lpstr>
      <vt:lpstr>Equity type FDI slowed down</vt:lpstr>
      <vt:lpstr>Cloudy outlook of construction sector </vt:lpstr>
      <vt:lpstr>Central Bank may consider easing once more but only in Dec-15</vt:lpstr>
      <vt:lpstr>Debt Management Agency will issue FX bonds only as a last resort </vt:lpstr>
      <vt:lpstr>Budget deficit will meet the target </vt:lpstr>
      <vt:lpstr>Credit rating outlook </vt:lpstr>
      <vt:lpstr>Forecast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 PP Template 4x3 - June 2015</dc:title>
  <dc:creator>CAV.nl</dc:creator>
  <cp:keywords>ING Me Embedded, Template 4x3</cp:keywords>
  <cp:lastModifiedBy>WM77KU</cp:lastModifiedBy>
  <cp:revision>272</cp:revision>
  <dcterms:created xsi:type="dcterms:W3CDTF">2015-04-09T14:12:58Z</dcterms:created>
  <dcterms:modified xsi:type="dcterms:W3CDTF">2015-09-24T13:58:47Z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0x0101008B945356526C2B43A2CE667CA8BF87BF</vt:lpwstr>
  </property>
</Properties>
</file>